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2013/5/22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392" y="1340768"/>
            <a:ext cx="3357562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7F8"/>
              </a:clrFrom>
              <a:clrTo>
                <a:srgbClr val="F9F7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16" y="2060848"/>
            <a:ext cx="5003800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19639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977</cp:revision>
  <dcterms:created xsi:type="dcterms:W3CDTF">2009-02-11T05:37:22Z</dcterms:created>
  <dcterms:modified xsi:type="dcterms:W3CDTF">2013-05-22T13:36:55Z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