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2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37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9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211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718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278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598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141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51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662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053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42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652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236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9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2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05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63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6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72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3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96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14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16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4"/>
          <p:cNvGrpSpPr>
            <a:grpSpLocks/>
          </p:cNvGrpSpPr>
          <p:nvPr/>
        </p:nvGrpSpPr>
        <p:grpSpPr bwMode="auto">
          <a:xfrm>
            <a:off x="12700" y="476250"/>
            <a:ext cx="9131301" cy="1655763"/>
            <a:chOff x="0" y="0"/>
            <a:chExt cx="9131636" cy="1655762"/>
          </a:xfrm>
        </p:grpSpPr>
        <p:sp>
          <p:nvSpPr>
            <p:cNvPr id="21" name="矩形 6"/>
            <p:cNvSpPr>
              <a:spLocks noChangeArrowheads="1"/>
            </p:cNvSpPr>
            <p:nvPr/>
          </p:nvSpPr>
          <p:spPr bwMode="auto">
            <a:xfrm>
              <a:off x="0" y="0"/>
              <a:ext cx="9131636" cy="1655762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mtClean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矩形 3"/>
            <p:cNvSpPr>
              <a:spLocks noChangeArrowheads="1"/>
            </p:cNvSpPr>
            <p:nvPr/>
          </p:nvSpPr>
          <p:spPr bwMode="auto">
            <a:xfrm>
              <a:off x="889898" y="320049"/>
              <a:ext cx="7339138" cy="101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 smtClean="0">
                  <a:solidFill>
                    <a:srgbClr val="EEECE1">
                      <a:lumMod val="5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sym typeface="微软雅黑" pitchFamily="34" charset="-122"/>
                </a:rPr>
                <a:t>放映结束 ，谢谢观看</a:t>
              </a:r>
              <a:endParaRPr lang="zh-CN" altLang="en-US" sz="1400" b="1" dirty="0" smtClean="0">
                <a:solidFill>
                  <a:srgbClr val="EEECE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1359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95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主题​​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3</cp:revision>
  <dcterms:created xsi:type="dcterms:W3CDTF">2013-05-19T13:22:46Z</dcterms:created>
  <dcterms:modified xsi:type="dcterms:W3CDTF">2013-05-19T13:40:21Z</dcterms:modified>
</cp:coreProperties>
</file>