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627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737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491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211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718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278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598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1417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2513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662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053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8420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652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2363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97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24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705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763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562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072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730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896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D1D45-0ADE-4BEA-81CA-F21372120665}" type="datetimeFigureOut">
              <a:rPr lang="zh-CN" altLang="en-US" smtClean="0"/>
              <a:t>2013/5/19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148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16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1ppt.com/beijing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89140" y="3259723"/>
            <a:ext cx="35657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hlinkClick r:id="rId2"/>
              </a:rPr>
              <a:t>www.1ppt.com/beijing/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44"/>
          <p:cNvSpPr txBox="1">
            <a:spLocks noChangeArrowheads="1"/>
          </p:cNvSpPr>
          <p:nvPr/>
        </p:nvSpPr>
        <p:spPr bwMode="auto">
          <a:xfrm>
            <a:off x="3708400" y="549275"/>
            <a:ext cx="48958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9144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+mj-lt"/>
                <a:ea typeface="+mj-ea"/>
                <a:cs typeface="+mj-cs"/>
                <a:sym typeface="Calibri" pitchFamily="34" charset="0"/>
              </a:defRPr>
            </a:lvl1pPr>
            <a:lvl2pPr marL="9144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9144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9144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9144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13716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18288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22860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27432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914400" marR="0" lvl="0" indent="-9144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Calibri" pitchFamily="34" charset="0"/>
              </a:rPr>
              <a:t>休息时间</a:t>
            </a:r>
            <a:endParaRPr kumimoji="0" lang="zh-CN" altLang="en-US" sz="4400" b="1" i="0" u="none" strike="noStrike" kern="0" cap="none" spc="0" normalizeH="0" baseline="0" noProof="0" smtClean="0">
              <a:ln>
                <a:noFill/>
              </a:ln>
              <a:solidFill>
                <a:srgbClr val="3399FF"/>
              </a:solidFill>
              <a:effectLst/>
              <a:uLnTx/>
              <a:uFillTx/>
              <a:latin typeface="微软雅黑"/>
              <a:ea typeface="微软雅黑"/>
              <a:cs typeface="+mj-cs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359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795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163</Words>
  <Application>Microsoft Office PowerPoint</Application>
  <PresentationFormat>全屏显示(4:3)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主题​​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2</cp:revision>
  <dcterms:created xsi:type="dcterms:W3CDTF">2013-05-19T13:22:46Z</dcterms:created>
  <dcterms:modified xsi:type="dcterms:W3CDTF">2013-05-19T13:31:58Z</dcterms:modified>
</cp:coreProperties>
</file>