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2013/5/15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PPP_CGENE_CLP_Bulb_Side_Glo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5846763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19674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964</cp:revision>
  <dcterms:created xsi:type="dcterms:W3CDTF">2009-02-11T05:37:22Z</dcterms:created>
  <dcterms:modified xsi:type="dcterms:W3CDTF">2013-05-15T14:03:53Z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