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6"/>
          <p:cNvGrpSpPr>
            <a:grpSpLocks/>
          </p:cNvGrpSpPr>
          <p:nvPr/>
        </p:nvGrpSpPr>
        <p:grpSpPr bwMode="auto">
          <a:xfrm rot="587038">
            <a:off x="1924318" y="1304456"/>
            <a:ext cx="6521399" cy="4991113"/>
            <a:chOff x="2987" y="1618"/>
            <a:chExt cx="3226" cy="2469"/>
          </a:xfrm>
        </p:grpSpPr>
        <p:pic>
          <p:nvPicPr>
            <p:cNvPr id="24" name="Picture 15" descr="PPP_CSHAP_CLP_RoundBallGree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3033"/>
              <a:ext cx="751" cy="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6" descr="PPP_CSHAP_CLP_RoundBallOrang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" y="1780"/>
              <a:ext cx="751" cy="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7" descr="PPP_CSHAP_CLP_RoundBallPurpl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4" y="2777"/>
              <a:ext cx="751" cy="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Line 18"/>
            <p:cNvSpPr>
              <a:spLocks noChangeShapeType="1"/>
            </p:cNvSpPr>
            <p:nvPr/>
          </p:nvSpPr>
          <p:spPr bwMode="auto">
            <a:xfrm flipV="1">
              <a:off x="3773" y="3103"/>
              <a:ext cx="576" cy="96"/>
            </a:xfrm>
            <a:prstGeom prst="line">
              <a:avLst/>
            </a:prstGeom>
            <a:noFill/>
            <a:ln w="9525">
              <a:solidFill>
                <a:srgbClr val="0E1194"/>
              </a:solidFill>
              <a:round/>
              <a:headEnd type="stealth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  <a:ea typeface="+mn-ea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4197" y="2431"/>
              <a:ext cx="336" cy="432"/>
            </a:xfrm>
            <a:prstGeom prst="line">
              <a:avLst/>
            </a:prstGeom>
            <a:noFill/>
            <a:ln w="9525">
              <a:solidFill>
                <a:srgbClr val="0E1194"/>
              </a:solidFill>
              <a:round/>
              <a:headEnd type="stealth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  <a:ea typeface="+mn-ea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H="1">
              <a:off x="3467" y="2509"/>
              <a:ext cx="194" cy="518"/>
            </a:xfrm>
            <a:prstGeom prst="line">
              <a:avLst/>
            </a:prstGeom>
            <a:noFill/>
            <a:ln w="9525">
              <a:solidFill>
                <a:srgbClr val="0E1194"/>
              </a:solidFill>
              <a:round/>
              <a:headEnd type="stealth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 smtClean="0">
                <a:solidFill>
                  <a:srgbClr val="000000"/>
                </a:solidFill>
                <a:latin typeface="Times New Roman" pitchFamily="18" charset="0"/>
                <a:ea typeface="+mn-ea"/>
              </a:endParaRPr>
            </a:p>
          </p:txBody>
        </p:sp>
        <p:sp>
          <p:nvSpPr>
            <p:cNvPr id="30" name="Text Box 21"/>
            <p:cNvSpPr txBox="1">
              <a:spLocks noChangeArrowheads="1"/>
            </p:cNvSpPr>
            <p:nvPr/>
          </p:nvSpPr>
          <p:spPr bwMode="auto">
            <a:xfrm>
              <a:off x="3319" y="1618"/>
              <a:ext cx="15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600" b="1" i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+mn-ea"/>
                  <a:cs typeface="Arial" charset="0"/>
                </a:rPr>
                <a:t>Product Leadership</a:t>
              </a:r>
            </a:p>
          </p:txBody>
        </p:sp>
        <p:sp>
          <p:nvSpPr>
            <p:cNvPr id="31" name="Text Box 22"/>
            <p:cNvSpPr txBox="1">
              <a:spLocks noChangeArrowheads="1"/>
            </p:cNvSpPr>
            <p:nvPr/>
          </p:nvSpPr>
          <p:spPr bwMode="auto">
            <a:xfrm>
              <a:off x="4629" y="3633"/>
              <a:ext cx="15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600" b="1" i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+mn-ea"/>
                  <a:cs typeface="Arial" charset="0"/>
                </a:rPr>
                <a:t>Operational Excellence</a:t>
              </a:r>
            </a:p>
          </p:txBody>
        </p:sp>
        <p:sp>
          <p:nvSpPr>
            <p:cNvPr id="32" name="Text Box 23"/>
            <p:cNvSpPr txBox="1">
              <a:spLocks noChangeArrowheads="1"/>
            </p:cNvSpPr>
            <p:nvPr/>
          </p:nvSpPr>
          <p:spPr bwMode="auto">
            <a:xfrm>
              <a:off x="2987" y="3808"/>
              <a:ext cx="15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600" b="1" i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+mn-ea"/>
                  <a:cs typeface="Arial" charset="0"/>
                </a:rPr>
                <a:t>Customer Intimacy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161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90</cp:revision>
  <dcterms:created xsi:type="dcterms:W3CDTF">2012-12-20T06:04:47Z</dcterms:created>
  <dcterms:modified xsi:type="dcterms:W3CDTF">2013-05-15T13:59:39Z</dcterms:modified>
</cp:coreProperties>
</file>