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9" r:id="rId3"/>
    <p:sldId id="306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98" d="100"/>
          <a:sy n="98" d="100"/>
        </p:scale>
        <p:origin x="-13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0" d="100"/>
        <a:sy n="16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2013/5/14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2013/5/14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3978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79980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70298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05032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80316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98332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73469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456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9953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1451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63564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2013/5/14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310115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14"/>
          <p:cNvGrpSpPr>
            <a:grpSpLocks/>
          </p:cNvGrpSpPr>
          <p:nvPr/>
        </p:nvGrpSpPr>
        <p:grpSpPr bwMode="auto">
          <a:xfrm>
            <a:off x="96912" y="1853208"/>
            <a:ext cx="3683000" cy="2971800"/>
            <a:chOff x="185" y="1911"/>
            <a:chExt cx="2320" cy="1872"/>
          </a:xfrm>
        </p:grpSpPr>
        <p:pic>
          <p:nvPicPr>
            <p:cNvPr id="28" name="Picture 5" descr="PPP_CGENE_CLP_Lightningcloud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5" y="2192"/>
              <a:ext cx="2320" cy="15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" name="Text Box 8"/>
            <p:cNvSpPr txBox="1">
              <a:spLocks noChangeArrowheads="1"/>
            </p:cNvSpPr>
            <p:nvPr/>
          </p:nvSpPr>
          <p:spPr bwMode="auto">
            <a:xfrm>
              <a:off x="789" y="2593"/>
              <a:ext cx="105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91436" tIns="45718" rIns="91436" bIns="45718"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en-US" sz="1800" b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  <a:cs typeface="Arial" charset="0"/>
                </a:rPr>
                <a:t>2% Decrease</a:t>
              </a:r>
            </a:p>
          </p:txBody>
        </p:sp>
        <p:sp>
          <p:nvSpPr>
            <p:cNvPr id="30" name="Text Box 11"/>
            <p:cNvSpPr txBox="1">
              <a:spLocks noChangeArrowheads="1"/>
            </p:cNvSpPr>
            <p:nvPr/>
          </p:nvSpPr>
          <p:spPr bwMode="auto">
            <a:xfrm>
              <a:off x="789" y="1911"/>
              <a:ext cx="105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91436" tIns="45718" rIns="91436" bIns="45718"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en-US" sz="18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  <a:cs typeface="Arial" charset="0"/>
                </a:rPr>
                <a:t>JANUARY</a:t>
              </a:r>
            </a:p>
          </p:txBody>
        </p:sp>
      </p:grpSp>
      <p:grpSp>
        <p:nvGrpSpPr>
          <p:cNvPr id="31" name="Group 15"/>
          <p:cNvGrpSpPr>
            <a:grpSpLocks/>
          </p:cNvGrpSpPr>
          <p:nvPr/>
        </p:nvGrpSpPr>
        <p:grpSpPr bwMode="auto">
          <a:xfrm>
            <a:off x="2843808" y="1853208"/>
            <a:ext cx="3684588" cy="2598737"/>
            <a:chOff x="2093" y="1911"/>
            <a:chExt cx="2320" cy="1637"/>
          </a:xfrm>
        </p:grpSpPr>
        <p:pic>
          <p:nvPicPr>
            <p:cNvPr id="32" name="Picture 6" descr="PPP_CGENE_CLP_Partlysunny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93" y="1923"/>
              <a:ext cx="2320" cy="1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" name="Text Box 9"/>
            <p:cNvSpPr txBox="1">
              <a:spLocks noChangeArrowheads="1"/>
            </p:cNvSpPr>
            <p:nvPr/>
          </p:nvSpPr>
          <p:spPr bwMode="auto">
            <a:xfrm>
              <a:off x="2747" y="2888"/>
              <a:ext cx="106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91436" tIns="45718" rIns="91436" bIns="45718"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en-US" sz="18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  <a:cs typeface="Arial" charset="0"/>
                </a:rPr>
                <a:t>3% Increase</a:t>
              </a:r>
            </a:p>
          </p:txBody>
        </p:sp>
        <p:sp>
          <p:nvSpPr>
            <p:cNvPr id="34" name="Text Box 12"/>
            <p:cNvSpPr txBox="1">
              <a:spLocks noChangeArrowheads="1"/>
            </p:cNvSpPr>
            <p:nvPr/>
          </p:nvSpPr>
          <p:spPr bwMode="auto">
            <a:xfrm>
              <a:off x="2737" y="1911"/>
              <a:ext cx="106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91436" tIns="45718" rIns="91436" bIns="45718"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en-US" sz="18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  <a:cs typeface="Arial" charset="0"/>
                </a:rPr>
                <a:t>MARCH</a:t>
              </a:r>
            </a:p>
          </p:txBody>
        </p:sp>
      </p:grpSp>
      <p:grpSp>
        <p:nvGrpSpPr>
          <p:cNvPr id="35" name="Group 16"/>
          <p:cNvGrpSpPr>
            <a:grpSpLocks/>
          </p:cNvGrpSpPr>
          <p:nvPr/>
        </p:nvGrpSpPr>
        <p:grpSpPr bwMode="auto">
          <a:xfrm>
            <a:off x="6084168" y="1700808"/>
            <a:ext cx="2957512" cy="2970212"/>
            <a:chOff x="4253" y="1815"/>
            <a:chExt cx="1863" cy="1872"/>
          </a:xfrm>
        </p:grpSpPr>
        <p:pic>
          <p:nvPicPr>
            <p:cNvPr id="36" name="Picture 7" descr="PPP_CGENE_CLP_Sunny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53" y="1815"/>
              <a:ext cx="1863" cy="1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" name="Text Box 10"/>
            <p:cNvSpPr txBox="1">
              <a:spLocks noChangeArrowheads="1"/>
            </p:cNvSpPr>
            <p:nvPr/>
          </p:nvSpPr>
          <p:spPr bwMode="auto">
            <a:xfrm>
              <a:off x="4782" y="2464"/>
              <a:ext cx="816" cy="4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91436" tIns="45718" rIns="91436" bIns="45718"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en-US" b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  <a:cs typeface="Arial" charset="0"/>
                </a:rPr>
                <a:t>10%</a:t>
              </a:r>
              <a:r>
                <a:rPr lang="en-US" sz="1800" b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  <a:cs typeface="Arial" charset="0"/>
                </a:rPr>
                <a:t> Increase</a:t>
              </a:r>
            </a:p>
          </p:txBody>
        </p:sp>
        <p:sp>
          <p:nvSpPr>
            <p:cNvPr id="38" name="Text Box 13"/>
            <p:cNvSpPr txBox="1">
              <a:spLocks noChangeArrowheads="1"/>
            </p:cNvSpPr>
            <p:nvPr/>
          </p:nvSpPr>
          <p:spPr bwMode="auto">
            <a:xfrm>
              <a:off x="4650" y="1911"/>
              <a:ext cx="105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91436" tIns="45718" rIns="91436" bIns="45718"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en-US" sz="18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  <a:cs typeface="Arial" charset="0"/>
                </a:rPr>
                <a:t>MAY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5950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19629</TotalTime>
  <Words>167</Words>
  <Application>Microsoft Office PowerPoint</Application>
  <PresentationFormat>全屏显示(4:3)</PresentationFormat>
  <Paragraphs>22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961</cp:revision>
  <dcterms:created xsi:type="dcterms:W3CDTF">2009-02-11T05:37:22Z</dcterms:created>
  <dcterms:modified xsi:type="dcterms:W3CDTF">2013-05-14T13:11:17Z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