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14.05.2013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23528" y="2331244"/>
            <a:ext cx="312420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i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Presentation Theme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sz="2100" b="1" i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Our profits come from a few key clients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380928" y="1124744"/>
            <a:ext cx="6827837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8" rIns="91436" bIns="45718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i="1">
                <a:solidFill>
                  <a:srgbClr val="0027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Profit Pyramid</a:t>
            </a:r>
          </a:p>
        </p:txBody>
      </p: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2153915" y="1797844"/>
            <a:ext cx="6161088" cy="4198937"/>
            <a:chOff x="1901" y="1527"/>
            <a:chExt cx="3882" cy="2645"/>
          </a:xfrm>
        </p:grpSpPr>
        <p:pic>
          <p:nvPicPr>
            <p:cNvPr id="14" name="Picture 6" descr="PPP_CPYRA_CLP_Pyramid_A_4Orang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3" y="1527"/>
              <a:ext cx="3480" cy="2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1901" y="3341"/>
              <a:ext cx="148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en-US" sz="1400" i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Unprofitable</a:t>
              </a:r>
            </a:p>
          </p:txBody>
        </p:sp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2131" y="2801"/>
              <a:ext cx="15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en-US" sz="1400" i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Marginally profitable</a:t>
              </a:r>
            </a:p>
          </p:txBody>
        </p:sp>
        <p:sp>
          <p:nvSpPr>
            <p:cNvPr id="17" name="Text Box 9"/>
            <p:cNvSpPr txBox="1">
              <a:spLocks noChangeArrowheads="1"/>
            </p:cNvSpPr>
            <p:nvPr/>
          </p:nvSpPr>
          <p:spPr bwMode="auto">
            <a:xfrm>
              <a:off x="2423" y="2257"/>
              <a:ext cx="15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en-US" sz="1400" i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Highly profitable</a:t>
              </a:r>
            </a:p>
          </p:txBody>
        </p:sp>
        <p:sp>
          <p:nvSpPr>
            <p:cNvPr id="18" name="Text Box 10"/>
            <p:cNvSpPr txBox="1">
              <a:spLocks noChangeArrowheads="1"/>
            </p:cNvSpPr>
            <p:nvPr/>
          </p:nvSpPr>
          <p:spPr bwMode="auto">
            <a:xfrm>
              <a:off x="2687" y="1815"/>
              <a:ext cx="15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1436" tIns="45718" rIns="91436" bIns="45718"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en-US" sz="1400" i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Super profitable</a:t>
              </a:r>
            </a:p>
          </p:txBody>
        </p:sp>
      </p:grp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4760590" y="4521994"/>
            <a:ext cx="14493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400" b="1" i="1">
                <a:latin typeface="Arial" charset="0"/>
                <a:ea typeface="宋体" charset="-122"/>
                <a:cs typeface="Arial" charset="0"/>
              </a:rPr>
              <a:t>80%</a:t>
            </a: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5174928" y="3715544"/>
            <a:ext cx="106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i="1">
                <a:latin typeface="Arial" charset="0"/>
                <a:ea typeface="宋体" charset="-122"/>
                <a:cs typeface="Arial" charset="0"/>
              </a:rPr>
              <a:t>15%</a:t>
            </a: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5635303" y="2877344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i="1">
                <a:latin typeface="Arial" charset="0"/>
                <a:ea typeface="宋体" charset="-122"/>
                <a:cs typeface="Arial" charset="0"/>
              </a:rPr>
              <a:t>4%</a:t>
            </a:r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5940103" y="2250281"/>
            <a:ext cx="685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600" b="1" i="1">
                <a:latin typeface="Arial" charset="0"/>
                <a:ea typeface="宋体" charset="-122"/>
                <a:cs typeface="Arial" charset="0"/>
              </a:rPr>
              <a:t>1%</a:t>
            </a: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182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88</cp:revision>
  <dcterms:created xsi:type="dcterms:W3CDTF">2012-12-20T06:04:47Z</dcterms:created>
  <dcterms:modified xsi:type="dcterms:W3CDTF">2013-05-14T13:03:56Z</dcterms:modified>
</cp:coreProperties>
</file>