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7"/>
          <p:cNvGrpSpPr>
            <a:grpSpLocks/>
          </p:cNvGrpSpPr>
          <p:nvPr/>
        </p:nvGrpSpPr>
        <p:grpSpPr bwMode="auto">
          <a:xfrm>
            <a:off x="4569644" y="2060848"/>
            <a:ext cx="4052888" cy="3460750"/>
            <a:chOff x="3380" y="1709"/>
            <a:chExt cx="2361" cy="2016"/>
          </a:xfrm>
        </p:grpSpPr>
        <p:pic>
          <p:nvPicPr>
            <p:cNvPr id="23" name="Picture 8" descr="PPP_CGENE_CLP_ArrowChartDown_Re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0" y="1709"/>
              <a:ext cx="2361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 rot="2160000">
              <a:off x="3539" y="2440"/>
              <a:ext cx="1968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6" tIns="45718" rIns="91436" bIns="45718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b="1" i="1" dirty="0" smtClean="0">
                  <a:solidFill>
                    <a:srgbClr val="FFFFFF"/>
                  </a:solidFill>
                  <a:latin typeface="Arial" charset="0"/>
                  <a:ea typeface="宋体" charset="-122"/>
                  <a:cs typeface="Arial" charset="0"/>
                </a:rPr>
                <a:t>But Less Loyal</a:t>
              </a:r>
            </a:p>
          </p:txBody>
        </p:sp>
      </p:grpSp>
      <p:grpSp>
        <p:nvGrpSpPr>
          <p:cNvPr id="25" name="Group 4"/>
          <p:cNvGrpSpPr>
            <a:grpSpLocks/>
          </p:cNvGrpSpPr>
          <p:nvPr/>
        </p:nvGrpSpPr>
        <p:grpSpPr bwMode="auto">
          <a:xfrm>
            <a:off x="467544" y="2060848"/>
            <a:ext cx="3678238" cy="3460750"/>
            <a:chOff x="701" y="1709"/>
            <a:chExt cx="2142" cy="2016"/>
          </a:xfrm>
        </p:grpSpPr>
        <p:pic>
          <p:nvPicPr>
            <p:cNvPr id="26" name="Picture 5" descr="PPP_CGENE_CLP_ArrowChartUp_Blu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" y="1709"/>
              <a:ext cx="2142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 rot="-2160000">
              <a:off x="706" y="2445"/>
              <a:ext cx="1968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6" tIns="45718" rIns="91436" bIns="45718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b="1" i="1" dirty="0" smtClean="0">
                  <a:solidFill>
                    <a:srgbClr val="FFFFFF"/>
                  </a:solidFill>
                  <a:latin typeface="Arial" charset="0"/>
                  <a:ea typeface="宋体" charset="-122"/>
                  <a:cs typeface="Arial" charset="0"/>
                </a:rPr>
                <a:t>More Demanding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19629</TotalTime>
  <Words>160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960</cp:revision>
  <dcterms:created xsi:type="dcterms:W3CDTF">2009-02-11T05:37:22Z</dcterms:created>
  <dcterms:modified xsi:type="dcterms:W3CDTF">2013-05-14T12:08:25Z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