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13.05.2013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11"/>
          <p:cNvGrpSpPr>
            <a:grpSpLocks/>
          </p:cNvGrpSpPr>
          <p:nvPr/>
        </p:nvGrpSpPr>
        <p:grpSpPr bwMode="auto">
          <a:xfrm>
            <a:off x="1546920" y="2070696"/>
            <a:ext cx="3124200" cy="3073400"/>
            <a:chOff x="1373" y="1857"/>
            <a:chExt cx="1968" cy="1936"/>
          </a:xfrm>
        </p:grpSpPr>
        <p:pic>
          <p:nvPicPr>
            <p:cNvPr id="27" name="Picture 4" descr="Blu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3" y="1857"/>
              <a:ext cx="1968" cy="1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1843" y="3025"/>
              <a:ext cx="1008" cy="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6" tIns="45718" rIns="91436" bIns="45718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3500" smtClean="0">
                  <a:solidFill>
                    <a:srgbClr val="DDFBFF"/>
                  </a:solidFill>
                  <a:latin typeface="Arial" charset="0"/>
                  <a:cs typeface="Arial" charset="0"/>
                </a:rPr>
                <a:t>33%</a:t>
              </a:r>
            </a:p>
          </p:txBody>
        </p:sp>
      </p:grp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251520" y="4747221"/>
            <a:ext cx="3048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000" b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Successful meeting </a:t>
            </a:r>
            <a:r>
              <a:rPr lang="en-US" sz="2000" b="1" i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without</a:t>
            </a:r>
            <a:r>
              <a:rPr lang="en-US" sz="2000" b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visuals</a:t>
            </a: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5356920" y="1700808"/>
            <a:ext cx="3581400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b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Successful meeting </a:t>
            </a:r>
            <a:r>
              <a:rPr lang="en-US" sz="2400" b="1" i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using</a:t>
            </a:r>
            <a:r>
              <a:rPr lang="en-US" sz="2400" b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visuals</a:t>
            </a:r>
          </a:p>
        </p:txBody>
      </p:sp>
      <p:grpSp>
        <p:nvGrpSpPr>
          <p:cNvPr id="31" name="Group 12"/>
          <p:cNvGrpSpPr>
            <a:grpSpLocks/>
          </p:cNvGrpSpPr>
          <p:nvPr/>
        </p:nvGrpSpPr>
        <p:grpSpPr bwMode="auto">
          <a:xfrm>
            <a:off x="3162995" y="1991321"/>
            <a:ext cx="3578225" cy="3517900"/>
            <a:chOff x="2391" y="1807"/>
            <a:chExt cx="2254" cy="2216"/>
          </a:xfrm>
        </p:grpSpPr>
        <p:pic>
          <p:nvPicPr>
            <p:cNvPr id="32" name="Picture 9" descr="Blue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1" y="1807"/>
              <a:ext cx="2254" cy="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 Box 10"/>
            <p:cNvSpPr txBox="1">
              <a:spLocks noChangeArrowheads="1"/>
            </p:cNvSpPr>
            <p:nvPr/>
          </p:nvSpPr>
          <p:spPr bwMode="auto">
            <a:xfrm>
              <a:off x="2889" y="2679"/>
              <a:ext cx="1251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6" tIns="45718" rIns="91436" bIns="45718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rgbClr val="002760"/>
                  </a:solidFill>
                  <a:latin typeface="Arial" charset="0"/>
                  <a:cs typeface="Arial" charset="0"/>
                </a:rPr>
                <a:t>67%</a:t>
              </a:r>
            </a:p>
          </p:txBody>
        </p:sp>
      </p:grp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6499920" y="4213821"/>
            <a:ext cx="2393950" cy="609600"/>
          </a:xfrm>
          <a:prstGeom prst="rect">
            <a:avLst/>
          </a:prstGeom>
          <a:solidFill>
            <a:srgbClr val="FFFFFF">
              <a:alpha val="74901"/>
            </a:srgbClr>
          </a:solidFill>
          <a:ln w="9525">
            <a:solidFill>
              <a:srgbClr val="808080"/>
            </a:solidFill>
            <a:prstDash val="lgDash"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Source: PowerGRAPHICS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Category: Circles &amp; Spheres</a:t>
            </a: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175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87</cp:revision>
  <dcterms:created xsi:type="dcterms:W3CDTF">2012-12-20T06:04:47Z</dcterms:created>
  <dcterms:modified xsi:type="dcterms:W3CDTF">2013-05-13T15:47:57Z</dcterms:modified>
</cp:coreProperties>
</file>