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7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398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394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237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308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76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6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415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596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636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895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621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2013/4/15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55391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93725" y="5805264"/>
            <a:ext cx="7956550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spc="30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叶子动画</a:t>
            </a:r>
            <a:r>
              <a:rPr lang="en-US" altLang="zh-CN" sz="3200" b="1" spc="30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200" b="1" spc="300" dirty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素材</a:t>
            </a:r>
            <a:endParaRPr lang="en-US" altLang="zh-CN" sz="3200" b="1" spc="300" dirty="0" smtClean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2" descr="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98021">
            <a:off x="2895600" y="4457077"/>
            <a:ext cx="18002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54396">
            <a:off x="5486400" y="3352800"/>
            <a:ext cx="18002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0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127344">
            <a:off x="1905000" y="1524000"/>
            <a:ext cx="18002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 descr="0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83351">
            <a:off x="5164071" y="420671"/>
            <a:ext cx="18002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0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83351">
            <a:off x="5204040" y="388632"/>
            <a:ext cx="18002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7" descr="0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33772">
            <a:off x="5829982" y="1374614"/>
            <a:ext cx="18002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0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40256">
            <a:off x="3429000" y="1981200"/>
            <a:ext cx="18002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9" descr="0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16409" flipH="1">
            <a:off x="533400" y="3124200"/>
            <a:ext cx="18002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0" descr="0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13392" flipH="1">
            <a:off x="3124200" y="1981200"/>
            <a:ext cx="18002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3037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9" presetClass="emph" presetSubtype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920000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mph" presetSubtype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14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800000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5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mph" presetSubtype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 rctx="PPT">
                                        <p:cTn id="17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00000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mph" presetSubtype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 rctx="PPT">
                                        <p:cTn id="20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600000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1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mph" presetSubtype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rctx="PPT">
                                        <p:cTn id="23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450000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4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mph" presetSubtype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 rctx="PPT">
                                        <p:cTn id="26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0000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7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8" presetClass="emph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5100000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9" presetClass="emph" presetSubtype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 rctx="PPT">
                                        <p:cTn id="33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92"/>
                                      </p:to>
                                    </p:set>
                                    <p:animEffect filter="image" prLst="opacity: 0.92">
                                      <p:cBhvr rctx="IE">
                                        <p:cTn id="34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mph" presetSubtype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8"/>
                                      </p:to>
                                    </p:set>
                                    <p:animEffect filter="image" prLst="opacity: 0.8">
                                      <p:cBhvr rctx="IE">
                                        <p:cTn id="37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mph" presetSubtype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 rctx="PPT">
                                        <p:cTn id="39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"/>
                                      </p:to>
                                    </p:set>
                                    <p:animEffect filter="image" prLst="opacity: 0.7">
                                      <p:cBhvr rctx="IE">
                                        <p:cTn id="40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mph" presetSubtype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6"/>
                                      </p:to>
                                    </p:set>
                                    <p:animEffect filter="image" prLst="opacity: 0.6">
                                      <p:cBhvr rctx="IE">
                                        <p:cTn id="43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mph" presetSubtype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 rctx="PPT">
                                        <p:cTn id="45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45"/>
                                      </p:to>
                                    </p:set>
                                    <p:animEffect filter="image" prLst="opacity: 0.45">
                                      <p:cBhvr rctx="IE">
                                        <p:cTn id="46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mph" presetSubtype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9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3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00677 0.00208 L 0.38646 0.24861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9700" y="1230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8" presetClass="emph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Rot by="-1199880">
                                      <p:cBhvr>
                                        <p:cTn id="5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4"/>
                                            </p:cond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6" presetID="35" presetClass="path" presetSubtype="0" accel="50000" decel="5000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-0.00521 -0.01805 L -0.28698 0.2507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3800" y="1340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699760">
                                      <p:cBhvr>
                                        <p:cTn id="6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0 L -0.32344 0.22431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5900" y="1120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9" presetClass="emph" presetSubtype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 rctx="PPT">
                                        <p:cTn id="65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920000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6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mph" presetSubtype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68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800000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9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mph" presetSubtype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 rctx="PPT">
                                        <p:cTn id="71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00000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2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mph" presetSubtype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 rctx="PPT">
                                        <p:cTn id="74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600000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5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mph" presetSubtype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rctx="PPT">
                                        <p:cTn id="77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450000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8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mph" presetSubtype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 rctx="PPT">
                                        <p:cTn id="80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0000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1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mph" presetSubtype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 rctx="PPT">
                                        <p:cTn id="83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84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5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2.5E-6 3.33333E-6 L -0.19844 0.31319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9700" y="15600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8" presetClass="emp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8800000">
                                      <p:cBhvr>
                                        <p:cTn id="8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63" presetClass="path" presetSubtype="0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2.5E-6 1.11111E-6 L 0.35156 0.27986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7600" y="1400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8" presetClass="emph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Rot by="-23999879">
                                      <p:cBhvr>
                                        <p:cTn id="9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63" presetClass="path" presetSubtype="0" accel="50000" decel="5000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-8.33333E-7 4.44444E-6 L 0.41823 0.23541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0900" y="1180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8" presetClass="emph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Rot by="25800000">
                                      <p:cBhvr>
                                        <p:cTn id="10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63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16667E-6 0 L -0.2651 0.34653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3100" y="1730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8" presetClass="emph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animRot by="25800000">
                                      <p:cBhvr>
                                        <p:cTn id="10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19428</TotalTime>
  <Words>159</Words>
  <Application>Microsoft Office PowerPoint</Application>
  <PresentationFormat>全屏显示(4:3)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DBC</cp:lastModifiedBy>
  <cp:revision>901</cp:revision>
  <dcterms:created xsi:type="dcterms:W3CDTF">2009-02-11T05:37:22Z</dcterms:created>
  <dcterms:modified xsi:type="dcterms:W3CDTF">2013-04-15T04:49:21Z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