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0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872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2013/4/3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348880"/>
            <a:ext cx="2728913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397" y="1700808"/>
            <a:ext cx="3255963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64904"/>
            <a:ext cx="2447925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31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3728" y="2262064"/>
            <a:ext cx="1186543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5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5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5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www.1ppt.com/sucai/</a:t>
            </a:r>
            <a:endParaRPr lang="en-US" altLang="zh-CN" sz="50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2000250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196215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721107"/>
            <a:ext cx="1073150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0" r="23183"/>
          <a:stretch>
            <a:fillRect/>
          </a:stretch>
        </p:blipFill>
        <p:spPr bwMode="auto">
          <a:xfrm>
            <a:off x="1859657" y="980728"/>
            <a:ext cx="3000375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161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974</cp:revision>
  <dcterms:created xsi:type="dcterms:W3CDTF">2009-02-11T05:37:22Z</dcterms:created>
  <dcterms:modified xsi:type="dcterms:W3CDTF">2013-04-03T12:56:04Z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