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4" r:id="rId3"/>
  </p:sldMasterIdLst>
  <p:notesMasterIdLst>
    <p:notesMasterId r:id="rId8"/>
  </p:notesMasterIdLst>
  <p:sldIdLst>
    <p:sldId id="256" r:id="rId4"/>
    <p:sldId id="307" r:id="rId5"/>
    <p:sldId id="292" r:id="rId6"/>
    <p:sldId id="308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6300"/>
    <a:srgbClr val="FFD14F"/>
    <a:srgbClr val="CC9900"/>
    <a:srgbClr val="DDDDDD"/>
    <a:srgbClr val="32757A"/>
    <a:srgbClr val="950400"/>
    <a:srgbClr val="CB201F"/>
    <a:srgbClr val="B90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orient="horz" pos="981"/>
        <p:guide pos="703"/>
        <p:guide pos="2880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5B52EB1-7942-4952-9B81-B98CB57F81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5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95C9C-084B-45DD-B302-BA1CABC78F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39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E52AB-7665-4550-9AB2-877BFD43D9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31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D7398-BD95-47CD-8592-D78534F226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78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1A212-1294-4AF7-A741-DDF5889C59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18826"/>
      </p:ext>
    </p:extLst>
  </p:cSld>
  <p:clrMapOvr>
    <a:masterClrMapping/>
  </p:clrMapOvr>
  <p:transition spd="med" advClick="0"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91C32-03F4-4865-814A-5CB684E31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576126"/>
      </p:ext>
    </p:extLst>
  </p:cSld>
  <p:clrMapOvr>
    <a:masterClrMapping/>
  </p:clrMapOvr>
  <p:transition spd="med" advClick="0" advTm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FB6FE-A879-4C87-83AB-3F94E708CF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01416"/>
      </p:ext>
    </p:extLst>
  </p:cSld>
  <p:clrMapOvr>
    <a:masterClrMapping/>
  </p:clrMapOvr>
  <p:transition spd="med" advClick="0" advTm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5032F-F9EF-48F7-BB8A-BA0C7C93F6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71232"/>
      </p:ext>
    </p:extLst>
  </p:cSld>
  <p:clrMapOvr>
    <a:masterClrMapping/>
  </p:clrMapOvr>
  <p:transition spd="med" advClick="0" advTm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D518D-ADA2-4876-8101-7405DEE40B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24529"/>
      </p:ext>
    </p:extLst>
  </p:cSld>
  <p:clrMapOvr>
    <a:masterClrMapping/>
  </p:clrMapOvr>
  <p:transition spd="med" advClick="0" advTm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A1CDF-0D1B-474A-ADEA-16A92392D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02483"/>
      </p:ext>
    </p:extLst>
  </p:cSld>
  <p:clrMapOvr>
    <a:masterClrMapping/>
  </p:clrMapOvr>
  <p:transition spd="med" advClick="0" advTm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66E43-F518-4192-AEFD-5E8D00B936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29642"/>
      </p:ext>
    </p:extLst>
  </p:cSld>
  <p:clrMapOvr>
    <a:masterClrMapping/>
  </p:clrMapOvr>
  <p:transition spd="med" advClick="0" advTm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A8064-3869-4A5E-9F18-AD298204E3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434697"/>
      </p:ext>
    </p:extLst>
  </p:cSld>
  <p:clrMapOvr>
    <a:masterClrMapping/>
  </p:clrMapOvr>
  <p:transition spd="med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A27A1-1E21-48CF-A3A9-AD7E98C90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10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CD30C-A5AD-47CC-9B27-960FCC3D05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354967"/>
      </p:ext>
    </p:extLst>
  </p:cSld>
  <p:clrMapOvr>
    <a:masterClrMapping/>
  </p:clrMapOvr>
  <p:transition spd="med" advClick="0" advTm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CE26B-602E-49F6-BD76-B6947AE1AC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90028"/>
      </p:ext>
    </p:extLst>
  </p:cSld>
  <p:clrMapOvr>
    <a:masterClrMapping/>
  </p:clrMapOvr>
  <p:transition spd="med" advClick="0" advTm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CBBF6-2945-4161-87F3-F7E023A2CF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24025"/>
      </p:ext>
    </p:extLst>
  </p:cSld>
  <p:clrMapOvr>
    <a:masterClrMapping/>
  </p:clrMapOvr>
  <p:transition spd="med" advClick="0" advTm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1185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8505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767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123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683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71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187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2F8F7-2ACC-471F-A73F-32B83EA37A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043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8778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707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7213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75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342BD-6741-4605-ADB0-FA30DBC78C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31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95533-E58A-4F5E-AA03-D79C468B2E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4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5B1146-CAC2-481C-965D-1BA558C29B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84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AC184-638C-4AC3-8B48-7D038119631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1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98D0B-05CA-4DBF-868A-B19E72108C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5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2634D-9436-4C13-AB0C-99E610086B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1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" Target="../slides/slide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F087AA-51D9-4882-A3E3-E306D62B94C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E22BBC-5D8B-497F-9A02-1C8AE270260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053" name="Group 5"/>
          <p:cNvGrpSpPr>
            <a:grpSpLocks/>
          </p:cNvGrpSpPr>
          <p:nvPr userDrawn="1"/>
        </p:nvGrpSpPr>
        <p:grpSpPr bwMode="auto">
          <a:xfrm>
            <a:off x="701675" y="1179513"/>
            <a:ext cx="1100138" cy="476250"/>
            <a:chOff x="0" y="0"/>
            <a:chExt cx="693" cy="300"/>
          </a:xfrm>
        </p:grpSpPr>
        <p:pic>
          <p:nvPicPr>
            <p:cNvPr id="2054" name="Picture 6" descr="10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8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>
              <a:off x="368" y="143"/>
              <a:ext cx="32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sz="1000" b="1"/>
                <a:t>Menu</a:t>
              </a:r>
            </a:p>
          </p:txBody>
        </p:sp>
      </p:grpSp>
      <p:grpSp>
        <p:nvGrpSpPr>
          <p:cNvPr id="2056" name="Group 8"/>
          <p:cNvGrpSpPr>
            <a:grpSpLocks/>
          </p:cNvGrpSpPr>
          <p:nvPr userDrawn="1"/>
        </p:nvGrpSpPr>
        <p:grpSpPr bwMode="auto">
          <a:xfrm>
            <a:off x="657225" y="1763713"/>
            <a:ext cx="1131888" cy="1385887"/>
            <a:chOff x="0" y="0"/>
            <a:chExt cx="713" cy="873"/>
          </a:xfrm>
        </p:grpSpPr>
        <p:pic>
          <p:nvPicPr>
            <p:cNvPr id="2057" name="Picture 9" descr="1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"/>
              <a:ext cx="10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>
              <a:off x="85" y="0"/>
              <a:ext cx="6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u="sng">
                  <a:ea typeface="微软雅黑" pitchFamily="34" charset="-122"/>
                  <a:hlinkClick r:id="" action="ppaction://noaction"/>
                </a:rPr>
                <a:t>咖啡地图</a:t>
              </a:r>
              <a:endParaRPr lang="zh-CN" altLang="en-US" sz="1600" b="1" u="sng">
                <a:ea typeface="微软雅黑" pitchFamily="34" charset="-122"/>
              </a:endParaRPr>
            </a:p>
          </p:txBody>
        </p:sp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85" y="217"/>
              <a:ext cx="6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u="sng">
                  <a:ea typeface="微软雅黑" pitchFamily="34" charset="-122"/>
                  <a:hlinkClick r:id="rId16" action="ppaction://hlinksldjump"/>
                </a:rPr>
                <a:t>收拾心情</a:t>
              </a:r>
              <a:endParaRPr lang="zh-CN" altLang="en-US" sz="1600" b="1" u="sng">
                <a:ea typeface="微软雅黑" pitchFamily="34" charset="-122"/>
              </a:endParaRPr>
            </a:p>
          </p:txBody>
        </p:sp>
        <p:sp>
          <p:nvSpPr>
            <p:cNvPr id="2060" name="Text Box 12"/>
            <p:cNvSpPr txBox="1">
              <a:spLocks noChangeArrowheads="1"/>
            </p:cNvSpPr>
            <p:nvPr/>
          </p:nvSpPr>
          <p:spPr bwMode="auto">
            <a:xfrm>
              <a:off x="85" y="434"/>
              <a:ext cx="6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u="sng">
                  <a:ea typeface="微软雅黑" pitchFamily="34" charset="-122"/>
                  <a:hlinkClick r:id="" action="ppaction://noaction"/>
                </a:rPr>
                <a:t>细水长流</a:t>
              </a:r>
              <a:endParaRPr lang="zh-CN" altLang="en-US" sz="1600" b="1" u="sng">
                <a:ea typeface="微软雅黑" pitchFamily="34" charset="-122"/>
              </a:endParaRPr>
            </a:p>
          </p:txBody>
        </p:sp>
        <p:sp>
          <p:nvSpPr>
            <p:cNvPr id="2061" name="Text Box 13"/>
            <p:cNvSpPr txBox="1">
              <a:spLocks noChangeArrowheads="1"/>
            </p:cNvSpPr>
            <p:nvPr/>
          </p:nvSpPr>
          <p:spPr bwMode="auto">
            <a:xfrm>
              <a:off x="85" y="661"/>
              <a:ext cx="6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u="sng">
                  <a:ea typeface="微软雅黑" pitchFamily="34" charset="-122"/>
                  <a:hlinkClick r:id="" action="ppaction://noaction"/>
                </a:rPr>
                <a:t>有关文化</a:t>
              </a:r>
              <a:endParaRPr lang="zh-CN" altLang="en-US" sz="1600" b="1" u="sng">
                <a:ea typeface="微软雅黑" pitchFamily="34" charset="-122"/>
              </a:endParaRPr>
            </a:p>
          </p:txBody>
        </p:sp>
        <p:pic>
          <p:nvPicPr>
            <p:cNvPr id="2062" name="Picture 14" descr="1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5"/>
              <a:ext cx="10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Picture 15" descr="1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2"/>
              <a:ext cx="10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Picture 16" descr="1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80"/>
              <a:ext cx="10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2013/3/27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2781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moba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1640" y="332656"/>
            <a:ext cx="6912768" cy="790575"/>
          </a:xfrm>
        </p:spPr>
        <p:txBody>
          <a:bodyPr/>
          <a:lstStyle/>
          <a:p>
            <a:pPr algn="l" eaLnBrk="1" hangingPunct="1"/>
            <a:r>
              <a:rPr lang="zh-CN" altLang="en-US" b="1" dirty="0" smtClean="0">
                <a:solidFill>
                  <a:schemeClr val="bg1"/>
                </a:solidFill>
                <a:ea typeface="黑体" pitchFamily="49" charset="-122"/>
              </a:rPr>
              <a:t>键盘</a:t>
            </a:r>
            <a:r>
              <a:rPr lang="en-US" altLang="zh-CN" b="1" dirty="0" smtClean="0">
                <a:solidFill>
                  <a:schemeClr val="bg1"/>
                </a:solidFill>
                <a:ea typeface="黑体" pitchFamily="49" charset="-122"/>
              </a:rPr>
              <a:t>PowerPoint</a:t>
            </a:r>
            <a:r>
              <a:rPr lang="zh-CN" altLang="en-US" b="1" dirty="0" smtClean="0">
                <a:solidFill>
                  <a:schemeClr val="bg1"/>
                </a:solidFill>
                <a:ea typeface="黑体" pitchFamily="49" charset="-122"/>
              </a:rPr>
              <a:t>模板</a:t>
            </a:r>
            <a:endParaRPr lang="zh-CN" b="1" dirty="0">
              <a:solidFill>
                <a:schemeClr val="bg1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6083" name="Picture 3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" y="1268413"/>
            <a:ext cx="9102725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4" name="Group 4"/>
          <p:cNvGrpSpPr>
            <a:grpSpLocks/>
          </p:cNvGrpSpPr>
          <p:nvPr/>
        </p:nvGrpSpPr>
        <p:grpSpPr bwMode="auto">
          <a:xfrm>
            <a:off x="971550" y="2851150"/>
            <a:ext cx="2736850" cy="1050925"/>
            <a:chOff x="0" y="0"/>
            <a:chExt cx="1724" cy="662"/>
          </a:xfrm>
        </p:grpSpPr>
        <p:grpSp>
          <p:nvGrpSpPr>
            <p:cNvPr id="46085" name="Group 5"/>
            <p:cNvGrpSpPr>
              <a:grpSpLocks/>
            </p:cNvGrpSpPr>
            <p:nvPr/>
          </p:nvGrpSpPr>
          <p:grpSpPr bwMode="auto">
            <a:xfrm>
              <a:off x="854" y="0"/>
              <a:ext cx="852" cy="662"/>
              <a:chOff x="0" y="0"/>
              <a:chExt cx="852" cy="662"/>
            </a:xfrm>
          </p:grpSpPr>
          <p:sp>
            <p:nvSpPr>
              <p:cNvPr id="46086" name="Text Box 5"/>
              <p:cNvSpPr txBox="1">
                <a:spLocks noChangeArrowheads="1"/>
              </p:cNvSpPr>
              <p:nvPr/>
            </p:nvSpPr>
            <p:spPr bwMode="auto">
              <a:xfrm>
                <a:off x="30" y="0"/>
                <a:ext cx="822" cy="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4400" b="1">
                    <a:solidFill>
                      <a:srgbClr val="CC0000"/>
                    </a:solidFill>
                    <a:ea typeface="黑体" pitchFamily="49" charset="-122"/>
                  </a:rPr>
                  <a:t>呈现</a:t>
                </a:r>
              </a:p>
            </p:txBody>
          </p:sp>
          <p:sp>
            <p:nvSpPr>
              <p:cNvPr id="46087" name="Rectangle 6"/>
              <p:cNvSpPr>
                <a:spLocks noChangeArrowheads="1"/>
              </p:cNvSpPr>
              <p:nvPr/>
            </p:nvSpPr>
            <p:spPr bwMode="auto">
              <a:xfrm>
                <a:off x="76" y="500"/>
                <a:ext cx="726" cy="91"/>
              </a:xfrm>
              <a:prstGeom prst="rect">
                <a:avLst/>
              </a:prstGeom>
              <a:solidFill>
                <a:srgbClr val="CC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088" name="Oval 7"/>
              <p:cNvSpPr>
                <a:spLocks noChangeArrowheads="1"/>
              </p:cNvSpPr>
              <p:nvPr/>
            </p:nvSpPr>
            <p:spPr bwMode="auto">
              <a:xfrm>
                <a:off x="0" y="435"/>
                <a:ext cx="227" cy="227"/>
              </a:xfrm>
              <a:prstGeom prst="ellipse">
                <a:avLst/>
              </a:prstGeom>
              <a:solidFill>
                <a:srgbClr val="CC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  <p:sp>
          <p:nvSpPr>
            <p:cNvPr id="46089" name="Text Box 9"/>
            <p:cNvSpPr txBox="1">
              <a:spLocks noChangeArrowheads="1"/>
            </p:cNvSpPr>
            <p:nvPr/>
          </p:nvSpPr>
          <p:spPr bwMode="auto">
            <a:xfrm>
              <a:off x="45" y="0"/>
              <a:ext cx="82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CC0000"/>
                  </a:solidFill>
                  <a:ea typeface="黑体" pitchFamily="49" charset="-122"/>
                </a:rPr>
                <a:t>思考</a:t>
              </a:r>
            </a:p>
          </p:txBody>
        </p:sp>
        <p:sp>
          <p:nvSpPr>
            <p:cNvPr id="46090" name="Rectangle 10"/>
            <p:cNvSpPr>
              <a:spLocks noChangeArrowheads="1"/>
            </p:cNvSpPr>
            <p:nvPr/>
          </p:nvSpPr>
          <p:spPr bwMode="auto">
            <a:xfrm>
              <a:off x="91" y="500"/>
              <a:ext cx="726" cy="91"/>
            </a:xfrm>
            <a:prstGeom prst="rect">
              <a:avLst/>
            </a:prstGeom>
            <a:solidFill>
              <a:srgbClr val="003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91" name="Oval 11"/>
            <p:cNvSpPr>
              <a:spLocks noChangeArrowheads="1"/>
            </p:cNvSpPr>
            <p:nvPr/>
          </p:nvSpPr>
          <p:spPr bwMode="auto">
            <a:xfrm>
              <a:off x="0" y="435"/>
              <a:ext cx="227" cy="227"/>
            </a:xfrm>
            <a:prstGeom prst="ellipse">
              <a:avLst/>
            </a:prstGeom>
            <a:solidFill>
              <a:srgbClr val="003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6092" name="Line 13"/>
            <p:cNvSpPr>
              <a:spLocks noChangeShapeType="1"/>
            </p:cNvSpPr>
            <p:nvPr/>
          </p:nvSpPr>
          <p:spPr bwMode="auto">
            <a:xfrm>
              <a:off x="907" y="46"/>
              <a:ext cx="0" cy="409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3" name="Line 14"/>
            <p:cNvSpPr>
              <a:spLocks noChangeShapeType="1"/>
            </p:cNvSpPr>
            <p:nvPr/>
          </p:nvSpPr>
          <p:spPr bwMode="auto">
            <a:xfrm>
              <a:off x="1724" y="46"/>
              <a:ext cx="0" cy="409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4" name="Group 14"/>
          <p:cNvGrpSpPr>
            <a:grpSpLocks/>
          </p:cNvGrpSpPr>
          <p:nvPr/>
        </p:nvGrpSpPr>
        <p:grpSpPr bwMode="auto">
          <a:xfrm>
            <a:off x="3683000" y="2851150"/>
            <a:ext cx="1330325" cy="1050925"/>
            <a:chOff x="0" y="0"/>
            <a:chExt cx="838" cy="662"/>
          </a:xfrm>
        </p:grpSpPr>
        <p:sp>
          <p:nvSpPr>
            <p:cNvPr id="46095" name="Text Box 12"/>
            <p:cNvSpPr txBox="1">
              <a:spLocks noChangeArrowheads="1"/>
            </p:cNvSpPr>
            <p:nvPr/>
          </p:nvSpPr>
          <p:spPr bwMode="auto">
            <a:xfrm>
              <a:off x="16" y="0"/>
              <a:ext cx="82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CC0000"/>
                  </a:solidFill>
                  <a:ea typeface="黑体" pitchFamily="49" charset="-122"/>
                </a:rPr>
                <a:t>互动</a:t>
              </a:r>
            </a:p>
          </p:txBody>
        </p:sp>
        <p:sp>
          <p:nvSpPr>
            <p:cNvPr id="46096" name="Rectangle 15"/>
            <p:cNvSpPr>
              <a:spLocks noChangeArrowheads="1"/>
            </p:cNvSpPr>
            <p:nvPr/>
          </p:nvSpPr>
          <p:spPr bwMode="auto">
            <a:xfrm>
              <a:off x="61" y="500"/>
              <a:ext cx="726" cy="91"/>
            </a:xfrm>
            <a:prstGeom prst="rect">
              <a:avLst/>
            </a:prstGeom>
            <a:solidFill>
              <a:srgbClr val="866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97" name="Oval 16"/>
            <p:cNvSpPr>
              <a:spLocks noChangeArrowheads="1"/>
            </p:cNvSpPr>
            <p:nvPr/>
          </p:nvSpPr>
          <p:spPr bwMode="auto">
            <a:xfrm>
              <a:off x="0" y="435"/>
              <a:ext cx="227" cy="227"/>
            </a:xfrm>
            <a:prstGeom prst="ellipse">
              <a:avLst/>
            </a:prstGeom>
            <a:solidFill>
              <a:srgbClr val="866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46098" name="Line 17"/>
          <p:cNvSpPr>
            <a:spLocks noChangeShapeType="1"/>
          </p:cNvSpPr>
          <p:nvPr/>
        </p:nvSpPr>
        <p:spPr bwMode="auto">
          <a:xfrm>
            <a:off x="2411413" y="1989138"/>
            <a:ext cx="0" cy="3024187"/>
          </a:xfrm>
          <a:prstGeom prst="line">
            <a:avLst/>
          </a:prstGeom>
          <a:noFill/>
          <a:ln w="28575" cap="rnd" cmpd="sng">
            <a:solidFill>
              <a:srgbClr val="5A5A5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0.30625 -0.0027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9" b="6177"/>
          <a:stretch>
            <a:fillRect/>
          </a:stretch>
        </p:blipFill>
        <p:spPr bwMode="auto">
          <a:xfrm>
            <a:off x="539750" y="476250"/>
            <a:ext cx="7129463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7"/>
          <p:cNvSpPr txBox="1">
            <a:spLocks noChangeArrowheads="1"/>
          </p:cNvSpPr>
          <p:nvPr/>
        </p:nvSpPr>
        <p:spPr bwMode="auto">
          <a:xfrm>
            <a:off x="2916238" y="1446213"/>
            <a:ext cx="24288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chemeClr val="bg1"/>
                </a:solidFill>
                <a:ea typeface="黑体" pitchFamily="49" charset="-122"/>
              </a:rPr>
              <a:t>结束</a:t>
            </a:r>
          </a:p>
        </p:txBody>
      </p:sp>
      <p:sp>
        <p:nvSpPr>
          <p:cNvPr id="47108" name="Text Box 8"/>
          <p:cNvSpPr txBox="1">
            <a:spLocks noChangeArrowheads="1"/>
          </p:cNvSpPr>
          <p:nvPr/>
        </p:nvSpPr>
        <p:spPr bwMode="auto">
          <a:xfrm>
            <a:off x="539750" y="1484313"/>
            <a:ext cx="24288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ea typeface="黑体" pitchFamily="49" charset="-122"/>
              </a:rPr>
              <a:t>不是</a:t>
            </a:r>
          </a:p>
        </p:txBody>
      </p:sp>
      <p:sp>
        <p:nvSpPr>
          <p:cNvPr id="47109" name="Text Box 9"/>
          <p:cNvSpPr txBox="1">
            <a:spLocks noChangeArrowheads="1"/>
          </p:cNvSpPr>
          <p:nvPr/>
        </p:nvSpPr>
        <p:spPr bwMode="auto">
          <a:xfrm>
            <a:off x="5435600" y="1484313"/>
            <a:ext cx="3551238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ea typeface="黑体" pitchFamily="49" charset="-122"/>
              </a:rPr>
              <a:t>是开始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autoUpdateAnimBg="0"/>
      <p:bldP spid="4710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ptdesign.blogbus.com">
  <a:themeElements>
    <a:clrScheme name="pptdesign.blogbus.c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pptdesign.blogbus.co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design.blogbus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174</Words>
  <Characters>0</Characters>
  <Application>Microsoft Office PowerPoint</Application>
  <DocSecurity>0</DocSecurity>
  <PresentationFormat>全屏显示(4:3)</PresentationFormat>
  <Lines>0</Lines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默认设计模板</vt:lpstr>
      <vt:lpstr>pptdesign.blogbus.com</vt:lpstr>
      <vt:lpstr>1_Office 主题</vt:lpstr>
      <vt:lpstr>键盘PowerPoint模板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沟通的力量</dc:title>
  <dc:creator>Administrator</dc:creator>
  <cp:lastModifiedBy>DBC</cp:lastModifiedBy>
  <cp:revision>32</cp:revision>
  <cp:lastPrinted>1899-12-30T00:00:00Z</cp:lastPrinted>
  <dcterms:created xsi:type="dcterms:W3CDTF">2009-05-19T04:53:15Z</dcterms:created>
  <dcterms:modified xsi:type="dcterms:W3CDTF">2013-03-27T03:50:13Z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2052-6.6.0.2838</vt:lpwstr>
  </property>
</Properties>
</file>