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71" r:id="rId2"/>
    <p:sldId id="270" r:id="rId3"/>
    <p:sldId id="272" r:id="rId4"/>
    <p:sldId id="268" r:id="rId5"/>
    <p:sldId id="273" r:id="rId6"/>
  </p:sldIdLst>
  <p:sldSz cx="9144000" cy="5143500" type="screen16x9"/>
  <p:notesSz cx="6858000" cy="9144000"/>
  <p:defaultTextStyle>
    <a:lvl1pPr marL="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1444"/>
    <a:srgbClr val="003300"/>
    <a:srgbClr val="006600"/>
    <a:srgbClr val="F281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118" autoAdjust="0"/>
    <p:restoredTop sz="96475" autoAdjust="0"/>
  </p:normalViewPr>
  <p:slideViewPr>
    <p:cSldViewPr>
      <p:cViewPr>
        <p:scale>
          <a:sx n="110" d="100"/>
          <a:sy n="110" d="100"/>
        </p:scale>
        <p:origin x="-876" y="-4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91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6F722A-B305-48AA-BF77-4B634B194FFC}" type="doc">
      <dgm:prSet loTypeId="urn:microsoft.com/office/officeart/2005/8/layout/radial5" loCatId="relationship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zh-CN" altLang="en-US"/>
        </a:p>
      </dgm:t>
    </dgm:pt>
    <dgm:pt modelId="{A931CC64-E873-44C0-97AA-2E9448FDE62B}">
      <dgm:prSet phldrT="[文本]"/>
      <dgm:spPr>
        <a:solidFill>
          <a:schemeClr val="lt1">
            <a:hueOff val="0"/>
            <a:satOff val="0"/>
            <a:lumOff val="0"/>
          </a:schemeClr>
        </a:solidFill>
      </dgm:spPr>
      <dgm:t>
        <a:bodyPr/>
        <a:lstStyle/>
        <a:p>
          <a:r>
            <a:rPr lang="en-US" altLang="zh-CN" b="1" dirty="0" smtClean="0">
              <a:solidFill>
                <a:schemeClr val="tx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rPr>
            <a:t>text</a:t>
          </a:r>
          <a:endParaRPr lang="zh-CN" altLang="en-US" b="1" dirty="0">
            <a:solidFill>
              <a:schemeClr val="tx1"/>
            </a:solidFill>
          </a:endParaRPr>
        </a:p>
      </dgm:t>
    </dgm:pt>
    <dgm:pt modelId="{675C3514-5C4F-4241-BA64-66D950CB0286}" type="parTrans" cxnId="{90863A03-1FC7-42F9-9716-C1D4B3ED929B}">
      <dgm:prSet/>
      <dgm:spPr/>
      <dgm:t>
        <a:bodyPr/>
        <a:lstStyle/>
        <a:p>
          <a:endParaRPr lang="zh-CN" altLang="en-US"/>
        </a:p>
      </dgm:t>
    </dgm:pt>
    <dgm:pt modelId="{59EA097C-79E4-4C38-8B4B-0505B8938718}" type="sibTrans" cxnId="{90863A03-1FC7-42F9-9716-C1D4B3ED929B}">
      <dgm:prSet/>
      <dgm:spPr/>
      <dgm:t>
        <a:bodyPr/>
        <a:lstStyle/>
        <a:p>
          <a:endParaRPr lang="zh-CN" altLang="en-US"/>
        </a:p>
      </dgm:t>
    </dgm:pt>
    <dgm:pt modelId="{D948C498-6C49-4733-AC1F-59EBAC14C448}">
      <dgm:prSet phldrT="[文本]"/>
      <dgm:spPr>
        <a:solidFill>
          <a:schemeClr val="accent5">
            <a:lumMod val="75000"/>
            <a:alpha val="50000"/>
          </a:schemeClr>
        </a:solidFill>
      </dgm:spPr>
      <dgm:t>
        <a:bodyPr/>
        <a:lstStyle/>
        <a:p>
          <a:r>
            <a:rPr lang="en-US" altLang="zh-CN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rPr>
            <a:t>text</a:t>
          </a:r>
          <a:endParaRPr lang="zh-CN" altLang="en-US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ea"/>
            <a:ea typeface="+mj-ea"/>
          </a:endParaRPr>
        </a:p>
      </dgm:t>
    </dgm:pt>
    <dgm:pt modelId="{F02CD209-F958-49CA-B53F-92DE2733C995}" type="parTrans" cxnId="{6C82E57B-BB07-46CE-A3C3-7DBAE4320892}">
      <dgm:prSet/>
      <dgm:spPr>
        <a:solidFill>
          <a:schemeClr val="dk1">
            <a:tint val="60000"/>
            <a:hueOff val="0"/>
            <a:satOff val="0"/>
            <a:lumOff val="0"/>
          </a:schemeClr>
        </a:solidFill>
      </dgm:spPr>
      <dgm:t>
        <a:bodyPr/>
        <a:lstStyle/>
        <a:p>
          <a:endParaRPr lang="zh-CN" altLang="en-US"/>
        </a:p>
      </dgm:t>
    </dgm:pt>
    <dgm:pt modelId="{0630B7CF-0EF6-41B1-B310-0682073D9E6F}" type="sibTrans" cxnId="{6C82E57B-BB07-46CE-A3C3-7DBAE4320892}">
      <dgm:prSet/>
      <dgm:spPr/>
      <dgm:t>
        <a:bodyPr/>
        <a:lstStyle/>
        <a:p>
          <a:endParaRPr lang="zh-CN" altLang="en-US"/>
        </a:p>
      </dgm:t>
    </dgm:pt>
    <dgm:pt modelId="{6CFCA45E-0A8A-4D35-BF6B-B2F4AD5F1762}">
      <dgm:prSet phldrT="[文本]"/>
      <dgm:spPr>
        <a:solidFill>
          <a:schemeClr val="bg2">
            <a:lumMod val="25000"/>
            <a:alpha val="50000"/>
          </a:schemeClr>
        </a:solidFill>
      </dgm:spPr>
      <dgm:t>
        <a:bodyPr/>
        <a:lstStyle/>
        <a:p>
          <a:r>
            <a:rPr lang="en-US" altLang="zh-CN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rPr>
            <a:t>text</a:t>
          </a:r>
          <a:endParaRPr lang="zh-CN" altLang="en-US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ea"/>
            <a:ea typeface="+mj-ea"/>
          </a:endParaRPr>
        </a:p>
      </dgm:t>
    </dgm:pt>
    <dgm:pt modelId="{44190680-EBCF-413E-A0A3-CC201CAC35D0}" type="parTrans" cxnId="{7ACD87EA-A686-4F67-A0C7-6B8F7B6FF737}">
      <dgm:prSet/>
      <dgm:spPr>
        <a:solidFill>
          <a:schemeClr val="dk1">
            <a:tint val="60000"/>
            <a:hueOff val="0"/>
            <a:satOff val="0"/>
            <a:lumOff val="0"/>
          </a:schemeClr>
        </a:solidFill>
      </dgm:spPr>
      <dgm:t>
        <a:bodyPr/>
        <a:lstStyle/>
        <a:p>
          <a:endParaRPr lang="zh-CN" altLang="en-US"/>
        </a:p>
      </dgm:t>
    </dgm:pt>
    <dgm:pt modelId="{636178F0-FB7B-44BD-AC6A-BFA206280C0E}" type="sibTrans" cxnId="{7ACD87EA-A686-4F67-A0C7-6B8F7B6FF737}">
      <dgm:prSet/>
      <dgm:spPr/>
      <dgm:t>
        <a:bodyPr/>
        <a:lstStyle/>
        <a:p>
          <a:endParaRPr lang="zh-CN" altLang="en-US"/>
        </a:p>
      </dgm:t>
    </dgm:pt>
    <dgm:pt modelId="{7A7B2C3F-4330-4D96-93CE-4CB261311875}">
      <dgm:prSet phldrT="[文本]"/>
      <dgm:spPr>
        <a:solidFill>
          <a:schemeClr val="accent6">
            <a:lumMod val="50000"/>
            <a:alpha val="50000"/>
          </a:schemeClr>
        </a:solidFill>
      </dgm:spPr>
      <dgm:t>
        <a:bodyPr/>
        <a:lstStyle/>
        <a:p>
          <a:r>
            <a:rPr lang="en-US" altLang="zh-CN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rPr>
            <a:t>text</a:t>
          </a:r>
          <a:endParaRPr lang="zh-CN" altLang="en-US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ea"/>
            <a:ea typeface="+mj-ea"/>
          </a:endParaRPr>
        </a:p>
      </dgm:t>
    </dgm:pt>
    <dgm:pt modelId="{4DC4FBCB-63AB-47FD-80AB-EF16495316D8}" type="parTrans" cxnId="{D2D0C378-E551-41B7-AA18-A07270E891AB}">
      <dgm:prSet/>
      <dgm:spPr>
        <a:solidFill>
          <a:schemeClr val="dk1">
            <a:tint val="60000"/>
            <a:hueOff val="0"/>
            <a:satOff val="0"/>
            <a:lumOff val="0"/>
          </a:schemeClr>
        </a:solidFill>
      </dgm:spPr>
      <dgm:t>
        <a:bodyPr/>
        <a:lstStyle/>
        <a:p>
          <a:endParaRPr lang="zh-CN" altLang="en-US"/>
        </a:p>
      </dgm:t>
    </dgm:pt>
    <dgm:pt modelId="{1FC2001C-E41A-4049-9534-F7D48FD3002E}" type="sibTrans" cxnId="{D2D0C378-E551-41B7-AA18-A07270E891AB}">
      <dgm:prSet/>
      <dgm:spPr/>
      <dgm:t>
        <a:bodyPr/>
        <a:lstStyle/>
        <a:p>
          <a:endParaRPr lang="zh-CN" altLang="en-US"/>
        </a:p>
      </dgm:t>
    </dgm:pt>
    <dgm:pt modelId="{60996055-24B3-4C07-AC46-8223319A1DA8}">
      <dgm:prSet phldrT="[文本]"/>
      <dgm:spPr>
        <a:solidFill>
          <a:schemeClr val="bg1">
            <a:alpha val="50000"/>
          </a:schemeClr>
        </a:solidFill>
      </dgm:spPr>
      <dgm:t>
        <a:bodyPr/>
        <a:lstStyle/>
        <a:p>
          <a:r>
            <a:rPr lang="en-US" altLang="zh-CN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rPr>
            <a:t>Text</a:t>
          </a:r>
          <a:endParaRPr lang="zh-CN" altLang="en-US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ea"/>
            <a:ea typeface="+mj-ea"/>
          </a:endParaRPr>
        </a:p>
      </dgm:t>
    </dgm:pt>
    <dgm:pt modelId="{517F9C26-0DED-4D5A-8D9B-FB2D10EAA721}" type="parTrans" cxnId="{CCF8C1CD-BAB0-46FD-A67C-ED29216593BC}">
      <dgm:prSet/>
      <dgm:spPr>
        <a:solidFill>
          <a:schemeClr val="dk1">
            <a:tint val="60000"/>
            <a:hueOff val="0"/>
            <a:satOff val="0"/>
            <a:lumOff val="0"/>
          </a:schemeClr>
        </a:solidFill>
      </dgm:spPr>
      <dgm:t>
        <a:bodyPr/>
        <a:lstStyle/>
        <a:p>
          <a:endParaRPr lang="zh-CN" altLang="en-US"/>
        </a:p>
      </dgm:t>
    </dgm:pt>
    <dgm:pt modelId="{4699A9E7-C3C8-43B1-8095-A56D1F5762EA}" type="sibTrans" cxnId="{CCF8C1CD-BAB0-46FD-A67C-ED29216593BC}">
      <dgm:prSet/>
      <dgm:spPr/>
      <dgm:t>
        <a:bodyPr/>
        <a:lstStyle/>
        <a:p>
          <a:endParaRPr lang="zh-CN" altLang="en-US"/>
        </a:p>
      </dgm:t>
    </dgm:pt>
    <dgm:pt modelId="{46C59336-7059-40CB-A09A-C0BD3D25056B}">
      <dgm:prSet phldrT="[文本]"/>
      <dgm:spPr>
        <a:solidFill>
          <a:srgbClr val="2F1444">
            <a:alpha val="50000"/>
          </a:srgbClr>
        </a:solidFill>
      </dgm:spPr>
      <dgm:t>
        <a:bodyPr/>
        <a:lstStyle/>
        <a:p>
          <a:r>
            <a:rPr lang="en-US" altLang="zh-CN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rPr>
            <a:t>text</a:t>
          </a:r>
          <a:endParaRPr lang="zh-CN" altLang="en-US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ea"/>
            <a:ea typeface="+mj-ea"/>
          </a:endParaRPr>
        </a:p>
      </dgm:t>
    </dgm:pt>
    <dgm:pt modelId="{10B31B66-1CC4-4896-9937-9849DDE70CD9}" type="parTrans" cxnId="{ADE3B9EF-6AE3-4CD9-8DFB-292D527ECFAD}">
      <dgm:prSet/>
      <dgm:spPr/>
      <dgm:t>
        <a:bodyPr/>
        <a:lstStyle/>
        <a:p>
          <a:endParaRPr lang="zh-CN" altLang="en-US"/>
        </a:p>
      </dgm:t>
    </dgm:pt>
    <dgm:pt modelId="{0964CFE3-6747-41D4-AC29-3F174439D7DC}" type="sibTrans" cxnId="{ADE3B9EF-6AE3-4CD9-8DFB-292D527ECFAD}">
      <dgm:prSet/>
      <dgm:spPr/>
      <dgm:t>
        <a:bodyPr/>
        <a:lstStyle/>
        <a:p>
          <a:endParaRPr lang="zh-CN" altLang="en-US"/>
        </a:p>
      </dgm:t>
    </dgm:pt>
    <dgm:pt modelId="{B531DA8D-FB36-4F3C-AB10-A44F42ED065D}" type="pres">
      <dgm:prSet presAssocID="{3B6F722A-B305-48AA-BF77-4B634B194FF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786BA6B-BE1E-4882-9024-73225DA65556}" type="pres">
      <dgm:prSet presAssocID="{A931CC64-E873-44C0-97AA-2E9448FDE62B}" presName="centerShape" presStyleLbl="node0" presStyleIdx="0" presStyleCnt="1" custScaleX="133706" custScaleY="133706"/>
      <dgm:spPr/>
      <dgm:t>
        <a:bodyPr/>
        <a:lstStyle/>
        <a:p>
          <a:endParaRPr lang="zh-CN" altLang="en-US"/>
        </a:p>
      </dgm:t>
    </dgm:pt>
    <dgm:pt modelId="{092F5A9B-6E44-4D63-80B6-D2EABF9B0E28}" type="pres">
      <dgm:prSet presAssocID="{F02CD209-F958-49CA-B53F-92DE2733C995}" presName="parTrans" presStyleLbl="sibTrans2D1" presStyleIdx="0" presStyleCnt="5"/>
      <dgm:spPr/>
      <dgm:t>
        <a:bodyPr/>
        <a:lstStyle/>
        <a:p>
          <a:endParaRPr lang="zh-CN" altLang="en-US"/>
        </a:p>
      </dgm:t>
    </dgm:pt>
    <dgm:pt modelId="{5122C199-5644-469A-B41F-4E2ED1517B8C}" type="pres">
      <dgm:prSet presAssocID="{F02CD209-F958-49CA-B53F-92DE2733C995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D8EB1518-7E88-4120-9949-F7F9595EE41D}" type="pres">
      <dgm:prSet presAssocID="{D948C498-6C49-4733-AC1F-59EBAC14C44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CE374A7-7B27-42B3-B3A3-69F1B2A22EE4}" type="pres">
      <dgm:prSet presAssocID="{44190680-EBCF-413E-A0A3-CC201CAC35D0}" presName="parTrans" presStyleLbl="sibTrans2D1" presStyleIdx="1" presStyleCnt="5"/>
      <dgm:spPr/>
      <dgm:t>
        <a:bodyPr/>
        <a:lstStyle/>
        <a:p>
          <a:endParaRPr lang="zh-CN" altLang="en-US"/>
        </a:p>
      </dgm:t>
    </dgm:pt>
    <dgm:pt modelId="{BE5143B6-EA9F-478F-91A6-01B8187911C9}" type="pres">
      <dgm:prSet presAssocID="{44190680-EBCF-413E-A0A3-CC201CAC35D0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C186A89C-76BD-41CA-BB7D-504F7638F7C3}" type="pres">
      <dgm:prSet presAssocID="{6CFCA45E-0A8A-4D35-BF6B-B2F4AD5F176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EDFC69-A1A4-4BB6-AFFA-95E220D529ED}" type="pres">
      <dgm:prSet presAssocID="{4DC4FBCB-63AB-47FD-80AB-EF16495316D8}" presName="parTrans" presStyleLbl="sibTrans2D1" presStyleIdx="2" presStyleCnt="5"/>
      <dgm:spPr/>
      <dgm:t>
        <a:bodyPr/>
        <a:lstStyle/>
        <a:p>
          <a:endParaRPr lang="zh-CN" altLang="en-US"/>
        </a:p>
      </dgm:t>
    </dgm:pt>
    <dgm:pt modelId="{EC85F9E2-6FB4-4173-80D4-F2A7049BF94D}" type="pres">
      <dgm:prSet presAssocID="{4DC4FBCB-63AB-47FD-80AB-EF16495316D8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D815BAAF-361C-4AFE-BA4E-0524F7CFC21C}" type="pres">
      <dgm:prSet presAssocID="{7A7B2C3F-4330-4D96-93CE-4CB26131187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BDFB2-EF13-499B-B7B8-F416F57A6002}" type="pres">
      <dgm:prSet presAssocID="{517F9C26-0DED-4D5A-8D9B-FB2D10EAA721}" presName="parTrans" presStyleLbl="sibTrans2D1" presStyleIdx="3" presStyleCnt="5"/>
      <dgm:spPr/>
      <dgm:t>
        <a:bodyPr/>
        <a:lstStyle/>
        <a:p>
          <a:endParaRPr lang="zh-CN" altLang="en-US"/>
        </a:p>
      </dgm:t>
    </dgm:pt>
    <dgm:pt modelId="{6B98B2EC-87CC-42F9-9CD2-8BDD5BC323BF}" type="pres">
      <dgm:prSet presAssocID="{517F9C26-0DED-4D5A-8D9B-FB2D10EAA721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61F15F5B-320E-4F53-AC3D-2894A054AAB3}" type="pres">
      <dgm:prSet presAssocID="{60996055-24B3-4C07-AC46-8223319A1DA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6E8E3E-329F-490E-8F55-F92124F8C7C6}" type="pres">
      <dgm:prSet presAssocID="{10B31B66-1CC4-4896-9937-9849DDE70CD9}" presName="parTrans" presStyleLbl="sibTrans2D1" presStyleIdx="4" presStyleCnt="5"/>
      <dgm:spPr/>
      <dgm:t>
        <a:bodyPr/>
        <a:lstStyle/>
        <a:p>
          <a:endParaRPr lang="zh-CN" altLang="en-US"/>
        </a:p>
      </dgm:t>
    </dgm:pt>
    <dgm:pt modelId="{93478A9D-4622-451E-8A97-ABB26B471A33}" type="pres">
      <dgm:prSet presAssocID="{10B31B66-1CC4-4896-9937-9849DDE70CD9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6C0C33D9-91AD-48B3-B836-AA82C6ED56FB}" type="pres">
      <dgm:prSet presAssocID="{46C59336-7059-40CB-A09A-C0BD3D25056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2D0C378-E551-41B7-AA18-A07270E891AB}" srcId="{A931CC64-E873-44C0-97AA-2E9448FDE62B}" destId="{7A7B2C3F-4330-4D96-93CE-4CB261311875}" srcOrd="2" destOrd="0" parTransId="{4DC4FBCB-63AB-47FD-80AB-EF16495316D8}" sibTransId="{1FC2001C-E41A-4049-9534-F7D48FD3002E}"/>
    <dgm:cxn modelId="{F3692E70-6116-4649-8087-33A3F64719CD}" type="presOf" srcId="{4DC4FBCB-63AB-47FD-80AB-EF16495316D8}" destId="{0DEDFC69-A1A4-4BB6-AFFA-95E220D529ED}" srcOrd="0" destOrd="0" presId="urn:microsoft.com/office/officeart/2005/8/layout/radial5"/>
    <dgm:cxn modelId="{9E23522B-0B24-43E9-A65E-5281CCA200EA}" type="presOf" srcId="{44190680-EBCF-413E-A0A3-CC201CAC35D0}" destId="{4CE374A7-7B27-42B3-B3A3-69F1B2A22EE4}" srcOrd="0" destOrd="0" presId="urn:microsoft.com/office/officeart/2005/8/layout/radial5"/>
    <dgm:cxn modelId="{90863A03-1FC7-42F9-9716-C1D4B3ED929B}" srcId="{3B6F722A-B305-48AA-BF77-4B634B194FFC}" destId="{A931CC64-E873-44C0-97AA-2E9448FDE62B}" srcOrd="0" destOrd="0" parTransId="{675C3514-5C4F-4241-BA64-66D950CB0286}" sibTransId="{59EA097C-79E4-4C38-8B4B-0505B8938718}"/>
    <dgm:cxn modelId="{2148E45A-C6AA-4C4B-B9C7-40D8791D496C}" type="presOf" srcId="{10B31B66-1CC4-4896-9937-9849DDE70CD9}" destId="{CA6E8E3E-329F-490E-8F55-F92124F8C7C6}" srcOrd="0" destOrd="0" presId="urn:microsoft.com/office/officeart/2005/8/layout/radial5"/>
    <dgm:cxn modelId="{F62568E1-7FDB-4B35-8574-84AD0209B920}" type="presOf" srcId="{D948C498-6C49-4733-AC1F-59EBAC14C448}" destId="{D8EB1518-7E88-4120-9949-F7F9595EE41D}" srcOrd="0" destOrd="0" presId="urn:microsoft.com/office/officeart/2005/8/layout/radial5"/>
    <dgm:cxn modelId="{4B158AED-620C-4572-B02B-EA1B89CD0A45}" type="presOf" srcId="{10B31B66-1CC4-4896-9937-9849DDE70CD9}" destId="{93478A9D-4622-451E-8A97-ABB26B471A33}" srcOrd="1" destOrd="0" presId="urn:microsoft.com/office/officeart/2005/8/layout/radial5"/>
    <dgm:cxn modelId="{6C82E57B-BB07-46CE-A3C3-7DBAE4320892}" srcId="{A931CC64-E873-44C0-97AA-2E9448FDE62B}" destId="{D948C498-6C49-4733-AC1F-59EBAC14C448}" srcOrd="0" destOrd="0" parTransId="{F02CD209-F958-49CA-B53F-92DE2733C995}" sibTransId="{0630B7CF-0EF6-41B1-B310-0682073D9E6F}"/>
    <dgm:cxn modelId="{D2B3A0B4-921E-4733-960C-66BEED71DFE6}" type="presOf" srcId="{7A7B2C3F-4330-4D96-93CE-4CB261311875}" destId="{D815BAAF-361C-4AFE-BA4E-0524F7CFC21C}" srcOrd="0" destOrd="0" presId="urn:microsoft.com/office/officeart/2005/8/layout/radial5"/>
    <dgm:cxn modelId="{BC9DB1D6-DCCD-4AC3-B7DE-6F68B25EB4BC}" type="presOf" srcId="{517F9C26-0DED-4D5A-8D9B-FB2D10EAA721}" destId="{7F1BDFB2-EF13-499B-B7B8-F416F57A6002}" srcOrd="0" destOrd="0" presId="urn:microsoft.com/office/officeart/2005/8/layout/radial5"/>
    <dgm:cxn modelId="{8085D92B-BAB4-4451-9CEF-8389BF716562}" type="presOf" srcId="{3B6F722A-B305-48AA-BF77-4B634B194FFC}" destId="{B531DA8D-FB36-4F3C-AB10-A44F42ED065D}" srcOrd="0" destOrd="0" presId="urn:microsoft.com/office/officeart/2005/8/layout/radial5"/>
    <dgm:cxn modelId="{7ACD87EA-A686-4F67-A0C7-6B8F7B6FF737}" srcId="{A931CC64-E873-44C0-97AA-2E9448FDE62B}" destId="{6CFCA45E-0A8A-4D35-BF6B-B2F4AD5F1762}" srcOrd="1" destOrd="0" parTransId="{44190680-EBCF-413E-A0A3-CC201CAC35D0}" sibTransId="{636178F0-FB7B-44BD-AC6A-BFA206280C0E}"/>
    <dgm:cxn modelId="{BA385681-3A96-40AA-A009-F4AAC4692EC8}" type="presOf" srcId="{F02CD209-F958-49CA-B53F-92DE2733C995}" destId="{5122C199-5644-469A-B41F-4E2ED1517B8C}" srcOrd="1" destOrd="0" presId="urn:microsoft.com/office/officeart/2005/8/layout/radial5"/>
    <dgm:cxn modelId="{79A8B222-B26B-423B-A4B2-A880FDC4DAA0}" type="presOf" srcId="{60996055-24B3-4C07-AC46-8223319A1DA8}" destId="{61F15F5B-320E-4F53-AC3D-2894A054AAB3}" srcOrd="0" destOrd="0" presId="urn:microsoft.com/office/officeart/2005/8/layout/radial5"/>
    <dgm:cxn modelId="{4C07180C-D963-46A9-BC04-335910E96EBC}" type="presOf" srcId="{A931CC64-E873-44C0-97AA-2E9448FDE62B}" destId="{C786BA6B-BE1E-4882-9024-73225DA65556}" srcOrd="0" destOrd="0" presId="urn:microsoft.com/office/officeart/2005/8/layout/radial5"/>
    <dgm:cxn modelId="{6AF211CA-F84F-45A2-A888-C59F2693737D}" type="presOf" srcId="{6CFCA45E-0A8A-4D35-BF6B-B2F4AD5F1762}" destId="{C186A89C-76BD-41CA-BB7D-504F7638F7C3}" srcOrd="0" destOrd="0" presId="urn:microsoft.com/office/officeart/2005/8/layout/radial5"/>
    <dgm:cxn modelId="{278D613C-6A99-4442-AD54-680D83A31F02}" type="presOf" srcId="{44190680-EBCF-413E-A0A3-CC201CAC35D0}" destId="{BE5143B6-EA9F-478F-91A6-01B8187911C9}" srcOrd="1" destOrd="0" presId="urn:microsoft.com/office/officeart/2005/8/layout/radial5"/>
    <dgm:cxn modelId="{BD1E9FEE-7290-4068-8DB0-D92785E99A86}" type="presOf" srcId="{F02CD209-F958-49CA-B53F-92DE2733C995}" destId="{092F5A9B-6E44-4D63-80B6-D2EABF9B0E28}" srcOrd="0" destOrd="0" presId="urn:microsoft.com/office/officeart/2005/8/layout/radial5"/>
    <dgm:cxn modelId="{3C063A04-05F5-47FC-AC17-FE3D57923A13}" type="presOf" srcId="{517F9C26-0DED-4D5A-8D9B-FB2D10EAA721}" destId="{6B98B2EC-87CC-42F9-9CD2-8BDD5BC323BF}" srcOrd="1" destOrd="0" presId="urn:microsoft.com/office/officeart/2005/8/layout/radial5"/>
    <dgm:cxn modelId="{2D402A34-7720-44FF-8CCF-AFE6A36989C6}" type="presOf" srcId="{4DC4FBCB-63AB-47FD-80AB-EF16495316D8}" destId="{EC85F9E2-6FB4-4173-80D4-F2A7049BF94D}" srcOrd="1" destOrd="0" presId="urn:microsoft.com/office/officeart/2005/8/layout/radial5"/>
    <dgm:cxn modelId="{ADE3B9EF-6AE3-4CD9-8DFB-292D527ECFAD}" srcId="{A931CC64-E873-44C0-97AA-2E9448FDE62B}" destId="{46C59336-7059-40CB-A09A-C0BD3D25056B}" srcOrd="4" destOrd="0" parTransId="{10B31B66-1CC4-4896-9937-9849DDE70CD9}" sibTransId="{0964CFE3-6747-41D4-AC29-3F174439D7DC}"/>
    <dgm:cxn modelId="{EEA46317-AAC9-4C71-881A-F9A76575F304}" type="presOf" srcId="{46C59336-7059-40CB-A09A-C0BD3D25056B}" destId="{6C0C33D9-91AD-48B3-B836-AA82C6ED56FB}" srcOrd="0" destOrd="0" presId="urn:microsoft.com/office/officeart/2005/8/layout/radial5"/>
    <dgm:cxn modelId="{CCF8C1CD-BAB0-46FD-A67C-ED29216593BC}" srcId="{A931CC64-E873-44C0-97AA-2E9448FDE62B}" destId="{60996055-24B3-4C07-AC46-8223319A1DA8}" srcOrd="3" destOrd="0" parTransId="{517F9C26-0DED-4D5A-8D9B-FB2D10EAA721}" sibTransId="{4699A9E7-C3C8-43B1-8095-A56D1F5762EA}"/>
    <dgm:cxn modelId="{F6C4F5CC-A52B-4B8C-9C9D-69D270C44322}" type="presParOf" srcId="{B531DA8D-FB36-4F3C-AB10-A44F42ED065D}" destId="{C786BA6B-BE1E-4882-9024-73225DA65556}" srcOrd="0" destOrd="0" presId="urn:microsoft.com/office/officeart/2005/8/layout/radial5"/>
    <dgm:cxn modelId="{471F3B6C-5A76-4CCB-97CA-AE126C64838F}" type="presParOf" srcId="{B531DA8D-FB36-4F3C-AB10-A44F42ED065D}" destId="{092F5A9B-6E44-4D63-80B6-D2EABF9B0E28}" srcOrd="1" destOrd="0" presId="urn:microsoft.com/office/officeart/2005/8/layout/radial5"/>
    <dgm:cxn modelId="{8283BCF9-81D8-47A4-8817-61D1F8BEA8D4}" type="presParOf" srcId="{092F5A9B-6E44-4D63-80B6-D2EABF9B0E28}" destId="{5122C199-5644-469A-B41F-4E2ED1517B8C}" srcOrd="0" destOrd="0" presId="urn:microsoft.com/office/officeart/2005/8/layout/radial5"/>
    <dgm:cxn modelId="{46EC7766-053C-4C97-A565-19B58A83EFEA}" type="presParOf" srcId="{B531DA8D-FB36-4F3C-AB10-A44F42ED065D}" destId="{D8EB1518-7E88-4120-9949-F7F9595EE41D}" srcOrd="2" destOrd="0" presId="urn:microsoft.com/office/officeart/2005/8/layout/radial5"/>
    <dgm:cxn modelId="{4E7D60A1-C967-4A6B-83AD-7D680E0F3174}" type="presParOf" srcId="{B531DA8D-FB36-4F3C-AB10-A44F42ED065D}" destId="{4CE374A7-7B27-42B3-B3A3-69F1B2A22EE4}" srcOrd="3" destOrd="0" presId="urn:microsoft.com/office/officeart/2005/8/layout/radial5"/>
    <dgm:cxn modelId="{08546F6F-D032-42D4-8957-E7622C5A011B}" type="presParOf" srcId="{4CE374A7-7B27-42B3-B3A3-69F1B2A22EE4}" destId="{BE5143B6-EA9F-478F-91A6-01B8187911C9}" srcOrd="0" destOrd="0" presId="urn:microsoft.com/office/officeart/2005/8/layout/radial5"/>
    <dgm:cxn modelId="{86613541-5272-4709-BCF2-C1895D3BBD9A}" type="presParOf" srcId="{B531DA8D-FB36-4F3C-AB10-A44F42ED065D}" destId="{C186A89C-76BD-41CA-BB7D-504F7638F7C3}" srcOrd="4" destOrd="0" presId="urn:microsoft.com/office/officeart/2005/8/layout/radial5"/>
    <dgm:cxn modelId="{20D69E49-7ABD-4D98-B947-9B2E7A924F14}" type="presParOf" srcId="{B531DA8D-FB36-4F3C-AB10-A44F42ED065D}" destId="{0DEDFC69-A1A4-4BB6-AFFA-95E220D529ED}" srcOrd="5" destOrd="0" presId="urn:microsoft.com/office/officeart/2005/8/layout/radial5"/>
    <dgm:cxn modelId="{B46D98B6-C1E8-44C3-85FC-E4E7193E1565}" type="presParOf" srcId="{0DEDFC69-A1A4-4BB6-AFFA-95E220D529ED}" destId="{EC85F9E2-6FB4-4173-80D4-F2A7049BF94D}" srcOrd="0" destOrd="0" presId="urn:microsoft.com/office/officeart/2005/8/layout/radial5"/>
    <dgm:cxn modelId="{34914CA7-C4EA-4221-8F64-E47A982E192D}" type="presParOf" srcId="{B531DA8D-FB36-4F3C-AB10-A44F42ED065D}" destId="{D815BAAF-361C-4AFE-BA4E-0524F7CFC21C}" srcOrd="6" destOrd="0" presId="urn:microsoft.com/office/officeart/2005/8/layout/radial5"/>
    <dgm:cxn modelId="{5147AB8B-30AA-40AC-8FAF-D53FBB911B0B}" type="presParOf" srcId="{B531DA8D-FB36-4F3C-AB10-A44F42ED065D}" destId="{7F1BDFB2-EF13-499B-B7B8-F416F57A6002}" srcOrd="7" destOrd="0" presId="urn:microsoft.com/office/officeart/2005/8/layout/radial5"/>
    <dgm:cxn modelId="{14F32340-082A-46C7-9CA8-559479185418}" type="presParOf" srcId="{7F1BDFB2-EF13-499B-B7B8-F416F57A6002}" destId="{6B98B2EC-87CC-42F9-9CD2-8BDD5BC323BF}" srcOrd="0" destOrd="0" presId="urn:microsoft.com/office/officeart/2005/8/layout/radial5"/>
    <dgm:cxn modelId="{8349A7F5-F41C-45BE-B793-DED32E784735}" type="presParOf" srcId="{B531DA8D-FB36-4F3C-AB10-A44F42ED065D}" destId="{61F15F5B-320E-4F53-AC3D-2894A054AAB3}" srcOrd="8" destOrd="0" presId="urn:microsoft.com/office/officeart/2005/8/layout/radial5"/>
    <dgm:cxn modelId="{14B400BA-252E-4645-9194-F3E99897B086}" type="presParOf" srcId="{B531DA8D-FB36-4F3C-AB10-A44F42ED065D}" destId="{CA6E8E3E-329F-490E-8F55-F92124F8C7C6}" srcOrd="9" destOrd="0" presId="urn:microsoft.com/office/officeart/2005/8/layout/radial5"/>
    <dgm:cxn modelId="{4159A1C6-2BE5-4440-A1FD-5C1CA2CA226F}" type="presParOf" srcId="{CA6E8E3E-329F-490E-8F55-F92124F8C7C6}" destId="{93478A9D-4622-451E-8A97-ABB26B471A33}" srcOrd="0" destOrd="0" presId="urn:microsoft.com/office/officeart/2005/8/layout/radial5"/>
    <dgm:cxn modelId="{ABCE6D96-5697-4719-AA4D-1B0FA9B7C699}" type="presParOf" srcId="{B531DA8D-FB36-4F3C-AB10-A44F42ED065D}" destId="{6C0C33D9-91AD-48B3-B836-AA82C6ED56FB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8A179D-BD9D-472B-A6A3-9B9FA7A8E805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EE74E0-2846-4408-9125-6DCDCACEA9D3}">
      <dgm:prSet phldrT="[文本]"/>
      <dgm:spPr/>
      <dgm:t>
        <a:bodyPr/>
        <a:lstStyle/>
        <a:p>
          <a:r>
            <a:rPr lang="en-US" altLang="zh-CN" dirty="0" smtClean="0">
              <a:solidFill>
                <a:schemeClr val="tx1"/>
              </a:solidFill>
              <a:latin typeface="+mj-ea"/>
              <a:ea typeface="+mj-ea"/>
            </a:rPr>
            <a:t>TEXT</a:t>
          </a:r>
          <a:endParaRPr lang="zh-CN" altLang="en-US" dirty="0">
            <a:solidFill>
              <a:schemeClr val="tx1"/>
            </a:solidFill>
          </a:endParaRPr>
        </a:p>
      </dgm:t>
    </dgm:pt>
    <dgm:pt modelId="{474B7EBE-B1C3-4B2C-8C9F-282137B30426}" type="parTrans" cxnId="{12482261-57F9-4285-8CDF-B08E4593AE05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A20A705C-C1C0-4572-98EA-404DC0071F7E}" type="sibTrans" cxnId="{12482261-57F9-4285-8CDF-B08E4593AE05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F0E1F0E-B94B-4496-B66B-9A031BFED7D6}">
      <dgm:prSet phldrT="[文本]"/>
      <dgm:spPr/>
      <dgm:t>
        <a:bodyPr/>
        <a:lstStyle/>
        <a:p>
          <a:r>
            <a:rPr lang="en-US" altLang="zh-CN" dirty="0" smtClean="0">
              <a:solidFill>
                <a:schemeClr val="tx1"/>
              </a:solidFill>
              <a:latin typeface="+mj-ea"/>
              <a:ea typeface="+mj-ea"/>
            </a:rPr>
            <a:t>TEXT</a:t>
          </a:r>
          <a:endParaRPr lang="zh-CN" altLang="en-US" dirty="0">
            <a:solidFill>
              <a:schemeClr val="tx1"/>
            </a:solidFill>
          </a:endParaRPr>
        </a:p>
      </dgm:t>
    </dgm:pt>
    <dgm:pt modelId="{13DC14FE-2449-4E36-B8AB-B09D2B3C93C9}" type="parTrans" cxnId="{383CBF8A-549D-4DA9-9D92-734854C22C97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1DC724E-22D4-4ADA-B214-6517496EC2DE}" type="sibTrans" cxnId="{383CBF8A-549D-4DA9-9D92-734854C22C97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A72B36F1-02D8-48AF-ABDB-5103E6CF15E5}">
      <dgm:prSet phldrT="[文本]"/>
      <dgm:spPr/>
      <dgm:t>
        <a:bodyPr/>
        <a:lstStyle/>
        <a:p>
          <a:r>
            <a:rPr lang="en-US" altLang="zh-CN" dirty="0" smtClean="0">
              <a:solidFill>
                <a:schemeClr val="tx1"/>
              </a:solidFill>
              <a:latin typeface="+mj-ea"/>
              <a:ea typeface="+mj-ea"/>
            </a:rPr>
            <a:t>TEXT</a:t>
          </a:r>
          <a:endParaRPr lang="zh-CN" altLang="en-US" dirty="0">
            <a:solidFill>
              <a:schemeClr val="tx1"/>
            </a:solidFill>
          </a:endParaRPr>
        </a:p>
      </dgm:t>
    </dgm:pt>
    <dgm:pt modelId="{81CF7090-2424-44C9-8E83-6C218131A9C6}" type="parTrans" cxnId="{D40D3450-C5E8-4F24-BB6E-2FF3C58D39CA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0B2858D8-8FD4-4FDD-9077-F8F623370DAF}" type="sibTrans" cxnId="{D40D3450-C5E8-4F24-BB6E-2FF3C58D39CA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0E95BEB2-8019-4B03-B3D5-3CFC173C8B2A}">
      <dgm:prSet phldrT="[文本]"/>
      <dgm:spPr/>
      <dgm:t>
        <a:bodyPr/>
        <a:lstStyle/>
        <a:p>
          <a:r>
            <a:rPr lang="en-US" altLang="zh-CN" dirty="0" smtClean="0">
              <a:solidFill>
                <a:schemeClr val="tx1"/>
              </a:solidFill>
              <a:latin typeface="+mj-ea"/>
              <a:ea typeface="+mj-ea"/>
            </a:rPr>
            <a:t>TEXT</a:t>
          </a:r>
          <a:endParaRPr lang="zh-CN" altLang="en-US" dirty="0">
            <a:solidFill>
              <a:schemeClr val="tx1"/>
            </a:solidFill>
          </a:endParaRPr>
        </a:p>
      </dgm:t>
    </dgm:pt>
    <dgm:pt modelId="{29515409-B99F-4670-9D23-69AC928A3F72}" type="parTrans" cxnId="{5D7D08BE-5C1D-4FD0-8893-B9253BBCB749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0FC3033-BE11-4CD9-B5B8-ED3C30621CFC}" type="sibTrans" cxnId="{5D7D08BE-5C1D-4FD0-8893-B9253BBCB749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9B59814D-2C57-4DA5-84BA-2E3FAC42B76C}">
      <dgm:prSet phldrT="[文本]"/>
      <dgm:spPr/>
      <dgm:t>
        <a:bodyPr/>
        <a:lstStyle/>
        <a:p>
          <a:r>
            <a:rPr lang="en-US" altLang="zh-CN" dirty="0" smtClean="0">
              <a:solidFill>
                <a:schemeClr val="tx1"/>
              </a:solidFill>
              <a:latin typeface="+mj-ea"/>
              <a:ea typeface="+mj-ea"/>
            </a:rPr>
            <a:t>TEXT</a:t>
          </a:r>
          <a:endParaRPr lang="zh-CN" altLang="en-US" dirty="0">
            <a:solidFill>
              <a:schemeClr val="tx1"/>
            </a:solidFill>
          </a:endParaRPr>
        </a:p>
      </dgm:t>
    </dgm:pt>
    <dgm:pt modelId="{9D88A7F2-5B5E-4CCB-BCC8-8D8D0454F650}" type="parTrans" cxnId="{C796A822-F01C-48AD-B899-5D263C75DD99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60ADAA7-1B53-49C5-806C-0E60A078DD41}" type="sibTrans" cxnId="{C796A822-F01C-48AD-B899-5D263C75DD99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AEAB4926-CD02-4DF9-8447-7DA5AFCC3948}" type="pres">
      <dgm:prSet presAssocID="{9F8A179D-BD9D-472B-A6A3-9B9FA7A8E805}" presName="Name0" presStyleCnt="0">
        <dgm:presLayoutVars>
          <dgm:dir/>
          <dgm:animLvl val="lvl"/>
          <dgm:resizeHandles val="exact"/>
        </dgm:presLayoutVars>
      </dgm:prSet>
      <dgm:spPr/>
    </dgm:pt>
    <dgm:pt modelId="{41F0B60F-72E5-4056-93E4-4A2F5BC4E43D}" type="pres">
      <dgm:prSet presAssocID="{E9EE74E0-2846-4408-9125-6DCDCACEA9D3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057247-37B7-4BD8-AE60-4C718C0384F5}" type="pres">
      <dgm:prSet presAssocID="{A20A705C-C1C0-4572-98EA-404DC0071F7E}" presName="parTxOnlySpace" presStyleCnt="0"/>
      <dgm:spPr/>
    </dgm:pt>
    <dgm:pt modelId="{145EDE58-6035-48E0-A798-B0457EA169C2}" type="pres">
      <dgm:prSet presAssocID="{A72B36F1-02D8-48AF-ABDB-5103E6CF15E5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90DBEF-48A7-49B8-A6E5-6BAAD77A1A71}" type="pres">
      <dgm:prSet presAssocID="{0B2858D8-8FD4-4FDD-9077-F8F623370DAF}" presName="parTxOnlySpace" presStyleCnt="0"/>
      <dgm:spPr/>
    </dgm:pt>
    <dgm:pt modelId="{9D4A7300-2CE3-4E44-B2B9-DD56BF0D3DA9}" type="pres">
      <dgm:prSet presAssocID="{9B59814D-2C57-4DA5-84BA-2E3FAC42B76C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1F77E8-CCCD-4EEA-A61A-83F3D00A39D8}" type="pres">
      <dgm:prSet presAssocID="{760ADAA7-1B53-49C5-806C-0E60A078DD41}" presName="parTxOnlySpace" presStyleCnt="0"/>
      <dgm:spPr/>
    </dgm:pt>
    <dgm:pt modelId="{3575C735-A27E-4251-90C4-57AB86956B0C}" type="pres">
      <dgm:prSet presAssocID="{0E95BEB2-8019-4B03-B3D5-3CFC173C8B2A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4DCCA9-7CD0-46AE-A064-EAC9146561A4}" type="pres">
      <dgm:prSet presAssocID="{70FC3033-BE11-4CD9-B5B8-ED3C30621CFC}" presName="parTxOnlySpace" presStyleCnt="0"/>
      <dgm:spPr/>
    </dgm:pt>
    <dgm:pt modelId="{D71FA29D-A6C4-46B0-AF3A-AED1578E94AF}" type="pres">
      <dgm:prSet presAssocID="{4F0E1F0E-B94B-4496-B66B-9A031BFED7D6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2482261-57F9-4285-8CDF-B08E4593AE05}" srcId="{9F8A179D-BD9D-472B-A6A3-9B9FA7A8E805}" destId="{E9EE74E0-2846-4408-9125-6DCDCACEA9D3}" srcOrd="0" destOrd="0" parTransId="{474B7EBE-B1C3-4B2C-8C9F-282137B30426}" sibTransId="{A20A705C-C1C0-4572-98EA-404DC0071F7E}"/>
    <dgm:cxn modelId="{D40D3450-C5E8-4F24-BB6E-2FF3C58D39CA}" srcId="{9F8A179D-BD9D-472B-A6A3-9B9FA7A8E805}" destId="{A72B36F1-02D8-48AF-ABDB-5103E6CF15E5}" srcOrd="1" destOrd="0" parTransId="{81CF7090-2424-44C9-8E83-6C218131A9C6}" sibTransId="{0B2858D8-8FD4-4FDD-9077-F8F623370DAF}"/>
    <dgm:cxn modelId="{BDC5D831-CE75-46EB-8D8A-BC23252CF2B2}" type="presOf" srcId="{0E95BEB2-8019-4B03-B3D5-3CFC173C8B2A}" destId="{3575C735-A27E-4251-90C4-57AB86956B0C}" srcOrd="0" destOrd="0" presId="urn:microsoft.com/office/officeart/2005/8/layout/chevron1"/>
    <dgm:cxn modelId="{F574ED04-017E-4F79-BBA6-E7492B39DE4B}" type="presOf" srcId="{E9EE74E0-2846-4408-9125-6DCDCACEA9D3}" destId="{41F0B60F-72E5-4056-93E4-4A2F5BC4E43D}" srcOrd="0" destOrd="0" presId="urn:microsoft.com/office/officeart/2005/8/layout/chevron1"/>
    <dgm:cxn modelId="{EAE8B3F1-ADD5-4C4E-A227-BCD6617F13E3}" type="presOf" srcId="{4F0E1F0E-B94B-4496-B66B-9A031BFED7D6}" destId="{D71FA29D-A6C4-46B0-AF3A-AED1578E94AF}" srcOrd="0" destOrd="0" presId="urn:microsoft.com/office/officeart/2005/8/layout/chevron1"/>
    <dgm:cxn modelId="{5D7D08BE-5C1D-4FD0-8893-B9253BBCB749}" srcId="{9F8A179D-BD9D-472B-A6A3-9B9FA7A8E805}" destId="{0E95BEB2-8019-4B03-B3D5-3CFC173C8B2A}" srcOrd="3" destOrd="0" parTransId="{29515409-B99F-4670-9D23-69AC928A3F72}" sibTransId="{70FC3033-BE11-4CD9-B5B8-ED3C30621CFC}"/>
    <dgm:cxn modelId="{919DB910-EB22-4171-B87F-2A805DEE993D}" type="presOf" srcId="{9F8A179D-BD9D-472B-A6A3-9B9FA7A8E805}" destId="{AEAB4926-CD02-4DF9-8447-7DA5AFCC3948}" srcOrd="0" destOrd="0" presId="urn:microsoft.com/office/officeart/2005/8/layout/chevron1"/>
    <dgm:cxn modelId="{383CBF8A-549D-4DA9-9D92-734854C22C97}" srcId="{9F8A179D-BD9D-472B-A6A3-9B9FA7A8E805}" destId="{4F0E1F0E-B94B-4496-B66B-9A031BFED7D6}" srcOrd="4" destOrd="0" parTransId="{13DC14FE-2449-4E36-B8AB-B09D2B3C93C9}" sibTransId="{B1DC724E-22D4-4ADA-B214-6517496EC2DE}"/>
    <dgm:cxn modelId="{F64D1AC3-945B-4F37-82BB-D5B127F50BDA}" type="presOf" srcId="{A72B36F1-02D8-48AF-ABDB-5103E6CF15E5}" destId="{145EDE58-6035-48E0-A798-B0457EA169C2}" srcOrd="0" destOrd="0" presId="urn:microsoft.com/office/officeart/2005/8/layout/chevron1"/>
    <dgm:cxn modelId="{81057DDB-293C-416E-9230-A7ECF1370FFE}" type="presOf" srcId="{9B59814D-2C57-4DA5-84BA-2E3FAC42B76C}" destId="{9D4A7300-2CE3-4E44-B2B9-DD56BF0D3DA9}" srcOrd="0" destOrd="0" presId="urn:microsoft.com/office/officeart/2005/8/layout/chevron1"/>
    <dgm:cxn modelId="{C796A822-F01C-48AD-B899-5D263C75DD99}" srcId="{9F8A179D-BD9D-472B-A6A3-9B9FA7A8E805}" destId="{9B59814D-2C57-4DA5-84BA-2E3FAC42B76C}" srcOrd="2" destOrd="0" parTransId="{9D88A7F2-5B5E-4CCB-BCC8-8D8D0454F650}" sibTransId="{760ADAA7-1B53-49C5-806C-0E60A078DD41}"/>
    <dgm:cxn modelId="{2934E6B7-DD5D-48E3-AB6B-A81D7F05CAE2}" type="presParOf" srcId="{AEAB4926-CD02-4DF9-8447-7DA5AFCC3948}" destId="{41F0B60F-72E5-4056-93E4-4A2F5BC4E43D}" srcOrd="0" destOrd="0" presId="urn:microsoft.com/office/officeart/2005/8/layout/chevron1"/>
    <dgm:cxn modelId="{AC59F85E-DEE6-4C6A-8DC0-1CF401A2AA8C}" type="presParOf" srcId="{AEAB4926-CD02-4DF9-8447-7DA5AFCC3948}" destId="{AC057247-37B7-4BD8-AE60-4C718C0384F5}" srcOrd="1" destOrd="0" presId="urn:microsoft.com/office/officeart/2005/8/layout/chevron1"/>
    <dgm:cxn modelId="{112AAD31-7A91-45D3-A750-FE03072DED9D}" type="presParOf" srcId="{AEAB4926-CD02-4DF9-8447-7DA5AFCC3948}" destId="{145EDE58-6035-48E0-A798-B0457EA169C2}" srcOrd="2" destOrd="0" presId="urn:microsoft.com/office/officeart/2005/8/layout/chevron1"/>
    <dgm:cxn modelId="{D1382FD3-D117-470F-98CE-29F6C774DF12}" type="presParOf" srcId="{AEAB4926-CD02-4DF9-8447-7DA5AFCC3948}" destId="{F790DBEF-48A7-49B8-A6E5-6BAAD77A1A71}" srcOrd="3" destOrd="0" presId="urn:microsoft.com/office/officeart/2005/8/layout/chevron1"/>
    <dgm:cxn modelId="{915C057E-BB0C-4A1E-8062-9A77F09BA67C}" type="presParOf" srcId="{AEAB4926-CD02-4DF9-8447-7DA5AFCC3948}" destId="{9D4A7300-2CE3-4E44-B2B9-DD56BF0D3DA9}" srcOrd="4" destOrd="0" presId="urn:microsoft.com/office/officeart/2005/8/layout/chevron1"/>
    <dgm:cxn modelId="{B6B0EA2B-2F51-4E6D-8BF2-AEFBD334ACF9}" type="presParOf" srcId="{AEAB4926-CD02-4DF9-8447-7DA5AFCC3948}" destId="{B01F77E8-CCCD-4EEA-A61A-83F3D00A39D8}" srcOrd="5" destOrd="0" presId="urn:microsoft.com/office/officeart/2005/8/layout/chevron1"/>
    <dgm:cxn modelId="{C2E1699C-4DB3-448A-9E51-645D9D378FA1}" type="presParOf" srcId="{AEAB4926-CD02-4DF9-8447-7DA5AFCC3948}" destId="{3575C735-A27E-4251-90C4-57AB86956B0C}" srcOrd="6" destOrd="0" presId="urn:microsoft.com/office/officeart/2005/8/layout/chevron1"/>
    <dgm:cxn modelId="{234EBDDC-A134-484D-8592-1830B72F4AA3}" type="presParOf" srcId="{AEAB4926-CD02-4DF9-8447-7DA5AFCC3948}" destId="{FC4DCCA9-7CD0-46AE-A064-EAC9146561A4}" srcOrd="7" destOrd="0" presId="urn:microsoft.com/office/officeart/2005/8/layout/chevron1"/>
    <dgm:cxn modelId="{BD8F9B6C-4326-4BE1-9174-499F38FF7663}" type="presParOf" srcId="{AEAB4926-CD02-4DF9-8447-7DA5AFCC3948}" destId="{D71FA29D-A6C4-46B0-AF3A-AED1578E94AF}" srcOrd="8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86BA6B-BE1E-4882-9024-73225DA65556}">
      <dsp:nvSpPr>
        <dsp:cNvPr id="0" name=""/>
        <dsp:cNvSpPr/>
      </dsp:nvSpPr>
      <dsp:spPr>
        <a:xfrm>
          <a:off x="2245066" y="1480822"/>
          <a:ext cx="1605866" cy="1605866"/>
        </a:xfrm>
        <a:prstGeom prst="ellipse">
          <a:avLst/>
        </a:prstGeom>
        <a:solidFill>
          <a:schemeClr val="lt1">
            <a:hueOff val="0"/>
            <a:satOff val="0"/>
            <a:lum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b="1" kern="1200" dirty="0" smtClean="0">
              <a:solidFill>
                <a:schemeClr val="tx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rPr>
            <a:t>text</a:t>
          </a:r>
          <a:endParaRPr lang="zh-CN" altLang="en-US" sz="3900" b="1" kern="1200" dirty="0">
            <a:solidFill>
              <a:schemeClr val="tx1"/>
            </a:solidFill>
          </a:endParaRPr>
        </a:p>
      </dsp:txBody>
      <dsp:txXfrm>
        <a:off x="2480240" y="1715996"/>
        <a:ext cx="1135518" cy="1135518"/>
      </dsp:txXfrm>
    </dsp:sp>
    <dsp:sp modelId="{092F5A9B-6E44-4D63-80B6-D2EABF9B0E28}">
      <dsp:nvSpPr>
        <dsp:cNvPr id="0" name=""/>
        <dsp:cNvSpPr/>
      </dsp:nvSpPr>
      <dsp:spPr>
        <a:xfrm rot="16200000">
          <a:off x="2974600" y="1142311"/>
          <a:ext cx="146798" cy="408354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>
        <a:off x="2996620" y="1246002"/>
        <a:ext cx="102759" cy="245012"/>
      </dsp:txXfrm>
    </dsp:sp>
    <dsp:sp modelId="{D8EB1518-7E88-4120-9949-F7F9595EE41D}">
      <dsp:nvSpPr>
        <dsp:cNvPr id="0" name=""/>
        <dsp:cNvSpPr/>
      </dsp:nvSpPr>
      <dsp:spPr>
        <a:xfrm>
          <a:off x="2447478" y="2801"/>
          <a:ext cx="1201042" cy="1201042"/>
        </a:xfrm>
        <a:prstGeom prst="ellipse">
          <a:avLst/>
        </a:prstGeom>
        <a:solidFill>
          <a:schemeClr val="accent5">
            <a:lumMod val="75000"/>
            <a:alpha val="5000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100" kern="120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rPr>
            <a:t>text</a:t>
          </a:r>
          <a:endParaRPr lang="zh-CN" altLang="en-US" sz="3100" kern="120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ea"/>
            <a:ea typeface="+mj-ea"/>
          </a:endParaRPr>
        </a:p>
      </dsp:txBody>
      <dsp:txXfrm>
        <a:off x="2623367" y="178690"/>
        <a:ext cx="849264" cy="849264"/>
      </dsp:txXfrm>
    </dsp:sp>
    <dsp:sp modelId="{4CE374A7-7B27-42B3-B3A3-69F1B2A22EE4}">
      <dsp:nvSpPr>
        <dsp:cNvPr id="0" name=""/>
        <dsp:cNvSpPr/>
      </dsp:nvSpPr>
      <dsp:spPr>
        <a:xfrm rot="20520000">
          <a:off x="3865995" y="1789947"/>
          <a:ext cx="146798" cy="408354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>
        <a:off x="3867073" y="1878422"/>
        <a:ext cx="102759" cy="245012"/>
      </dsp:txXfrm>
    </dsp:sp>
    <dsp:sp modelId="{C186A89C-76BD-41CA-BB7D-504F7638F7C3}">
      <dsp:nvSpPr>
        <dsp:cNvPr id="0" name=""/>
        <dsp:cNvSpPr/>
      </dsp:nvSpPr>
      <dsp:spPr>
        <a:xfrm>
          <a:off x="4045665" y="1163952"/>
          <a:ext cx="1201042" cy="1201042"/>
        </a:xfrm>
        <a:prstGeom prst="ellipse">
          <a:avLst/>
        </a:prstGeom>
        <a:solidFill>
          <a:schemeClr val="bg2">
            <a:lumMod val="25000"/>
            <a:alpha val="5000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100" kern="120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rPr>
            <a:t>text</a:t>
          </a:r>
          <a:endParaRPr lang="zh-CN" altLang="en-US" sz="3100" kern="120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ea"/>
            <a:ea typeface="+mj-ea"/>
          </a:endParaRPr>
        </a:p>
      </dsp:txBody>
      <dsp:txXfrm>
        <a:off x="4221554" y="1339841"/>
        <a:ext cx="849264" cy="849264"/>
      </dsp:txXfrm>
    </dsp:sp>
    <dsp:sp modelId="{0DEDFC69-A1A4-4BB6-AFFA-95E220D529ED}">
      <dsp:nvSpPr>
        <dsp:cNvPr id="0" name=""/>
        <dsp:cNvSpPr/>
      </dsp:nvSpPr>
      <dsp:spPr>
        <a:xfrm rot="3240000">
          <a:off x="3525512" y="2837844"/>
          <a:ext cx="146798" cy="408354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>
        <a:off x="3534589" y="2901701"/>
        <a:ext cx="102759" cy="245012"/>
      </dsp:txXfrm>
    </dsp:sp>
    <dsp:sp modelId="{D815BAAF-361C-4AFE-BA4E-0524F7CFC21C}">
      <dsp:nvSpPr>
        <dsp:cNvPr id="0" name=""/>
        <dsp:cNvSpPr/>
      </dsp:nvSpPr>
      <dsp:spPr>
        <a:xfrm>
          <a:off x="3435212" y="3042733"/>
          <a:ext cx="1201042" cy="1201042"/>
        </a:xfrm>
        <a:prstGeom prst="ellipse">
          <a:avLst/>
        </a:prstGeom>
        <a:solidFill>
          <a:schemeClr val="accent6">
            <a:lumMod val="50000"/>
            <a:alpha val="5000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100" kern="120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rPr>
            <a:t>text</a:t>
          </a:r>
          <a:endParaRPr lang="zh-CN" altLang="en-US" sz="3100" kern="120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ea"/>
            <a:ea typeface="+mj-ea"/>
          </a:endParaRPr>
        </a:p>
      </dsp:txBody>
      <dsp:txXfrm>
        <a:off x="3611101" y="3218622"/>
        <a:ext cx="849264" cy="849264"/>
      </dsp:txXfrm>
    </dsp:sp>
    <dsp:sp modelId="{7F1BDFB2-EF13-499B-B7B8-F416F57A6002}">
      <dsp:nvSpPr>
        <dsp:cNvPr id="0" name=""/>
        <dsp:cNvSpPr/>
      </dsp:nvSpPr>
      <dsp:spPr>
        <a:xfrm rot="7560000">
          <a:off x="2423688" y="2837844"/>
          <a:ext cx="146798" cy="408354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 rot="10800000">
        <a:off x="2458650" y="2901701"/>
        <a:ext cx="102759" cy="245012"/>
      </dsp:txXfrm>
    </dsp:sp>
    <dsp:sp modelId="{61F15F5B-320E-4F53-AC3D-2894A054AAB3}">
      <dsp:nvSpPr>
        <dsp:cNvPr id="0" name=""/>
        <dsp:cNvSpPr/>
      </dsp:nvSpPr>
      <dsp:spPr>
        <a:xfrm>
          <a:off x="1459744" y="3042733"/>
          <a:ext cx="1201042" cy="1201042"/>
        </a:xfrm>
        <a:prstGeom prst="ellipse">
          <a:avLst/>
        </a:prstGeom>
        <a:solidFill>
          <a:schemeClr val="bg1">
            <a:alpha val="5000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100" kern="120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rPr>
            <a:t>Text</a:t>
          </a:r>
          <a:endParaRPr lang="zh-CN" altLang="en-US" sz="3100" kern="120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ea"/>
            <a:ea typeface="+mj-ea"/>
          </a:endParaRPr>
        </a:p>
      </dsp:txBody>
      <dsp:txXfrm>
        <a:off x="1635633" y="3218622"/>
        <a:ext cx="849264" cy="849264"/>
      </dsp:txXfrm>
    </dsp:sp>
    <dsp:sp modelId="{CA6E8E3E-329F-490E-8F55-F92124F8C7C6}">
      <dsp:nvSpPr>
        <dsp:cNvPr id="0" name=""/>
        <dsp:cNvSpPr/>
      </dsp:nvSpPr>
      <dsp:spPr>
        <a:xfrm rot="11880000">
          <a:off x="2083206" y="1789947"/>
          <a:ext cx="146798" cy="408354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 rot="10800000">
        <a:off x="2126167" y="1878422"/>
        <a:ext cx="102759" cy="245012"/>
      </dsp:txXfrm>
    </dsp:sp>
    <dsp:sp modelId="{6C0C33D9-91AD-48B3-B836-AA82C6ED56FB}">
      <dsp:nvSpPr>
        <dsp:cNvPr id="0" name=""/>
        <dsp:cNvSpPr/>
      </dsp:nvSpPr>
      <dsp:spPr>
        <a:xfrm>
          <a:off x="849291" y="1163952"/>
          <a:ext cx="1201042" cy="1201042"/>
        </a:xfrm>
        <a:prstGeom prst="ellipse">
          <a:avLst/>
        </a:prstGeom>
        <a:solidFill>
          <a:srgbClr val="2F1444">
            <a:alpha val="50000"/>
          </a:srgb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100" kern="1200" dirty="0" smtClean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rPr>
            <a:t>text</a:t>
          </a:r>
          <a:endParaRPr lang="zh-CN" altLang="en-US" sz="3100" kern="1200" dirty="0">
            <a:solidFill>
              <a:schemeClr val="bg1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latin typeface="+mj-ea"/>
            <a:ea typeface="+mj-ea"/>
          </a:endParaRPr>
        </a:p>
      </dsp:txBody>
      <dsp:txXfrm>
        <a:off x="1025180" y="1339841"/>
        <a:ext cx="849264" cy="8492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F0B60F-72E5-4056-93E4-4A2F5BC4E43D}">
      <dsp:nvSpPr>
        <dsp:cNvPr id="0" name=""/>
        <dsp:cNvSpPr/>
      </dsp:nvSpPr>
      <dsp:spPr>
        <a:xfrm>
          <a:off x="1761" y="0"/>
          <a:ext cx="1567764" cy="24605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000" kern="1200" dirty="0" smtClean="0">
              <a:solidFill>
                <a:schemeClr val="tx1"/>
              </a:solidFill>
              <a:latin typeface="+mj-ea"/>
              <a:ea typeface="+mj-ea"/>
            </a:rPr>
            <a:t>TEXT</a:t>
          </a:r>
          <a:endParaRPr lang="zh-CN" altLang="en-US" sz="1000" kern="1200" dirty="0">
            <a:solidFill>
              <a:schemeClr val="tx1"/>
            </a:solidFill>
          </a:endParaRPr>
        </a:p>
      </dsp:txBody>
      <dsp:txXfrm>
        <a:off x="124786" y="0"/>
        <a:ext cx="1321714" cy="246050"/>
      </dsp:txXfrm>
    </dsp:sp>
    <dsp:sp modelId="{145EDE58-6035-48E0-A798-B0457EA169C2}">
      <dsp:nvSpPr>
        <dsp:cNvPr id="0" name=""/>
        <dsp:cNvSpPr/>
      </dsp:nvSpPr>
      <dsp:spPr>
        <a:xfrm>
          <a:off x="1412749" y="0"/>
          <a:ext cx="1567764" cy="24605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000" kern="1200" dirty="0" smtClean="0">
              <a:solidFill>
                <a:schemeClr val="tx1"/>
              </a:solidFill>
              <a:latin typeface="+mj-ea"/>
              <a:ea typeface="+mj-ea"/>
            </a:rPr>
            <a:t>TEXT</a:t>
          </a:r>
          <a:endParaRPr lang="zh-CN" altLang="en-US" sz="1000" kern="1200" dirty="0">
            <a:solidFill>
              <a:schemeClr val="tx1"/>
            </a:solidFill>
          </a:endParaRPr>
        </a:p>
      </dsp:txBody>
      <dsp:txXfrm>
        <a:off x="1535774" y="0"/>
        <a:ext cx="1321714" cy="246050"/>
      </dsp:txXfrm>
    </dsp:sp>
    <dsp:sp modelId="{9D4A7300-2CE3-4E44-B2B9-DD56BF0D3DA9}">
      <dsp:nvSpPr>
        <dsp:cNvPr id="0" name=""/>
        <dsp:cNvSpPr/>
      </dsp:nvSpPr>
      <dsp:spPr>
        <a:xfrm>
          <a:off x="2823736" y="0"/>
          <a:ext cx="1567764" cy="24605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000" kern="1200" dirty="0" smtClean="0">
              <a:solidFill>
                <a:schemeClr val="tx1"/>
              </a:solidFill>
              <a:latin typeface="+mj-ea"/>
              <a:ea typeface="+mj-ea"/>
            </a:rPr>
            <a:t>TEXT</a:t>
          </a:r>
          <a:endParaRPr lang="zh-CN" altLang="en-US" sz="1000" kern="1200" dirty="0">
            <a:solidFill>
              <a:schemeClr val="tx1"/>
            </a:solidFill>
          </a:endParaRPr>
        </a:p>
      </dsp:txBody>
      <dsp:txXfrm>
        <a:off x="2946761" y="0"/>
        <a:ext cx="1321714" cy="246050"/>
      </dsp:txXfrm>
    </dsp:sp>
    <dsp:sp modelId="{3575C735-A27E-4251-90C4-57AB86956B0C}">
      <dsp:nvSpPr>
        <dsp:cNvPr id="0" name=""/>
        <dsp:cNvSpPr/>
      </dsp:nvSpPr>
      <dsp:spPr>
        <a:xfrm>
          <a:off x="4234724" y="0"/>
          <a:ext cx="1567764" cy="24605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000" kern="1200" dirty="0" smtClean="0">
              <a:solidFill>
                <a:schemeClr val="tx1"/>
              </a:solidFill>
              <a:latin typeface="+mj-ea"/>
              <a:ea typeface="+mj-ea"/>
            </a:rPr>
            <a:t>TEXT</a:t>
          </a:r>
          <a:endParaRPr lang="zh-CN" altLang="en-US" sz="1000" kern="1200" dirty="0">
            <a:solidFill>
              <a:schemeClr val="tx1"/>
            </a:solidFill>
          </a:endParaRPr>
        </a:p>
      </dsp:txBody>
      <dsp:txXfrm>
        <a:off x="4357749" y="0"/>
        <a:ext cx="1321714" cy="246050"/>
      </dsp:txXfrm>
    </dsp:sp>
    <dsp:sp modelId="{D71FA29D-A6C4-46B0-AF3A-AED1578E94AF}">
      <dsp:nvSpPr>
        <dsp:cNvPr id="0" name=""/>
        <dsp:cNvSpPr/>
      </dsp:nvSpPr>
      <dsp:spPr>
        <a:xfrm>
          <a:off x="5645712" y="0"/>
          <a:ext cx="1567764" cy="24605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000" kern="1200" dirty="0" smtClean="0">
              <a:solidFill>
                <a:schemeClr val="tx1"/>
              </a:solidFill>
              <a:latin typeface="+mj-ea"/>
              <a:ea typeface="+mj-ea"/>
            </a:rPr>
            <a:t>TEXT</a:t>
          </a:r>
          <a:endParaRPr lang="zh-CN" altLang="en-US" sz="1000" kern="1200" dirty="0">
            <a:solidFill>
              <a:schemeClr val="tx1"/>
            </a:solidFill>
          </a:endParaRPr>
        </a:p>
      </dsp:txBody>
      <dsp:txXfrm>
        <a:off x="5768737" y="0"/>
        <a:ext cx="1321714" cy="246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A56DC0-1E8F-4AC4-A9DC-890A5ED0810B}" type="datetimeFigureOut">
              <a:rPr lang="zh-CN" altLang="en-US" smtClean="0"/>
              <a:pPr/>
              <a:t>2013/3/19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7EC2D-994C-4973-8FD2-E628EFF02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503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zh-CN" sz="1200"/>
            </a:lvl1pPr>
            <a:extLst/>
          </a:lstStyle>
          <a:p>
            <a:endParaRPr 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zh-CN" sz="1200"/>
            </a:lvl1pPr>
            <a:extLst/>
          </a:lstStyle>
          <a:p>
            <a:fld id="{A8ADFD5B-A66C-449C-B6E8-FB716D07777D}" type="datetimeFigureOut">
              <a:rPr/>
              <a:pPr/>
              <a:t>2006-6-30</a:t>
            </a:fld>
            <a:endParaRPr 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zh-C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zh-CN" sz="1200"/>
            </a:lvl1pPr>
            <a:extLst/>
          </a:lstStyle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zh-CN" sz="1200"/>
            </a:lvl1pPr>
            <a:extLst/>
          </a:lstStyle>
          <a:p>
            <a:fld id="{CA5D3BF3-D352-46FC-8343-31F56E6730EA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610754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lang="en-US" altLang="zh-CN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Nir\Desktop\未标题-1.png"/>
          <p:cNvPicPr>
            <a:picLocks noChangeAspect="1" noChangeArrowheads="1"/>
          </p:cNvPicPr>
          <p:nvPr userDrawn="1"/>
        </p:nvPicPr>
        <p:blipFill>
          <a:blip r:embed="rId2" cstate="screen">
            <a:lum bright="-20000" contrast="-70000"/>
          </a:blip>
          <a:srcRect l="17033" t="35208" r="12638"/>
          <a:stretch>
            <a:fillRect/>
          </a:stretch>
        </p:blipFill>
        <p:spPr bwMode="auto">
          <a:xfrm>
            <a:off x="0" y="0"/>
            <a:ext cx="9144000" cy="460129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285720" y="214296"/>
            <a:ext cx="1357322" cy="28575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597843" y="142858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4" name="Picture 2" descr="C:\Users\Nir\Desktop\未标题-1.png"/>
          <p:cNvPicPr>
            <a:picLocks noChangeAspect="1" noChangeArrowheads="1"/>
          </p:cNvPicPr>
          <p:nvPr userDrawn="1"/>
        </p:nvPicPr>
        <p:blipFill>
          <a:blip r:embed="rId2" cstate="screen">
            <a:lum bright="-20000" contrast="-70000"/>
          </a:blip>
          <a:srcRect/>
          <a:stretch>
            <a:fillRect/>
          </a:stretch>
        </p:blipFill>
        <p:spPr bwMode="auto">
          <a:xfrm>
            <a:off x="6786578" y="0"/>
            <a:ext cx="2357422" cy="5143500"/>
          </a:xfrm>
          <a:prstGeom prst="rect">
            <a:avLst/>
          </a:prstGeom>
          <a:noFill/>
          <a:effectLst>
            <a:softEdge rad="12700"/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285720" y="214296"/>
            <a:ext cx="1357322" cy="28575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597843" y="142858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5" name="Picture 2" descr="C:\Users\Nir\Desktop\未标题-1.png"/>
          <p:cNvPicPr>
            <a:picLocks noChangeAspect="1" noChangeArrowheads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lum bright="-27000" contrast="-100000"/>
          </a:blip>
          <a:srcRect/>
          <a:stretch>
            <a:fillRect/>
          </a:stretch>
        </p:blipFill>
        <p:spPr bwMode="auto">
          <a:xfrm>
            <a:off x="1865333" y="227012"/>
            <a:ext cx="5635625" cy="49164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 userDrawn="1"/>
        </p:nvSpPr>
        <p:spPr>
          <a:xfrm>
            <a:off x="3929058" y="2119968"/>
            <a:ext cx="15632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Lucida Calligraphy" pitchFamily="66" charset="0"/>
                <a:ea typeface="Cambria Math" pitchFamily="18" charset="0"/>
              </a:rPr>
              <a:t>Thanks</a:t>
            </a:r>
            <a:endParaRPr lang="zh-CN" altLang="en-US" sz="2800" dirty="0">
              <a:solidFill>
                <a:schemeClr val="bg1"/>
              </a:solidFill>
              <a:latin typeface="Lucida Calligraphy" pitchFamily="66" charset="0"/>
              <a:ea typeface="微软简行楷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2013/3/19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51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59" r:id="rId4"/>
  </p:sldLayoutIdLst>
  <p:txStyles>
    <p:titleStyle>
      <a:lvl1pPr algn="l" rtl="0" eaLnBrk="1" latinLnBrk="0" hangingPunct="1">
        <a:spcBef>
          <a:spcPct val="0"/>
        </a:spcBef>
        <a:buNone/>
        <a:defRPr kumimoji="0" lang="zh-CN" sz="42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lang="zh-CN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lang="zh-CN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lang="zh-CN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kumimoji="0" lang="zh-CN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lang="zh-CN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lang="zh-CN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lang="zh-CN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zh-CN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428992" y="1785932"/>
            <a:ext cx="2143140" cy="50006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黑色花纹</a:t>
            </a:r>
            <a:r>
              <a:rPr lang="en-US" altLang="zh-CN" dirty="0" smtClean="0">
                <a:solidFill>
                  <a:schemeClr val="tx1"/>
                </a:solidFill>
              </a:rPr>
              <a:t>PPT</a:t>
            </a:r>
            <a:r>
              <a:rPr lang="zh-CN" altLang="en-US" dirty="0" smtClean="0">
                <a:solidFill>
                  <a:schemeClr val="tx1"/>
                </a:solidFill>
              </a:rPr>
              <a:t>模板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71489" y="2428874"/>
            <a:ext cx="1658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第一</a:t>
            </a: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模板网</a:t>
            </a:r>
            <a:endParaRPr lang="en-US" altLang="zh-CN" sz="14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</a:rPr>
              <a:t>WWW.1PPT.COM</a:t>
            </a:r>
            <a:endParaRPr lang="en-US" altLang="zh-CN" sz="140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1571604" y="357172"/>
          <a:ext cx="6096000" cy="4246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7158" y="1214428"/>
            <a:ext cx="13573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Westerners in red, green and white three colors for Christmas colors, Christmas comes every family should use Christmas colors to decorate.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857224" y="2786064"/>
          <a:ext cx="7215238" cy="246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矩形标注 2"/>
          <p:cNvSpPr/>
          <p:nvPr/>
        </p:nvSpPr>
        <p:spPr>
          <a:xfrm>
            <a:off x="928662" y="1500180"/>
            <a:ext cx="1785950" cy="857256"/>
          </a:xfrm>
          <a:prstGeom prst="wedgeRectCallout">
            <a:avLst>
              <a:gd name="adj1" fmla="val -22302"/>
              <a:gd name="adj2" fmla="val 85426"/>
            </a:avLst>
          </a:prstGeom>
          <a:solidFill>
            <a:schemeClr val="dk1">
              <a:alpha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TEXT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1928794" y="3571882"/>
            <a:ext cx="1785950" cy="857256"/>
          </a:xfrm>
          <a:prstGeom prst="wedgeRectCallout">
            <a:avLst>
              <a:gd name="adj1" fmla="val 20878"/>
              <a:gd name="adj2" fmla="val -98348"/>
            </a:avLst>
          </a:prstGeom>
          <a:solidFill>
            <a:schemeClr val="bg2">
              <a:lumMod val="10000"/>
              <a:alpha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TEXT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3214678" y="1500180"/>
            <a:ext cx="1785950" cy="857256"/>
          </a:xfrm>
          <a:prstGeom prst="wedgeRectCallout">
            <a:avLst>
              <a:gd name="adj1" fmla="val 20878"/>
              <a:gd name="adj2" fmla="val 84141"/>
            </a:avLst>
          </a:prstGeom>
          <a:solidFill>
            <a:schemeClr val="accent6">
              <a:lumMod val="50000"/>
              <a:alpha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TEXT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4929190" y="3571882"/>
            <a:ext cx="1785950" cy="857256"/>
          </a:xfrm>
          <a:prstGeom prst="wedgeRectCallout">
            <a:avLst>
              <a:gd name="adj1" fmla="val -21069"/>
              <a:gd name="adj2" fmla="val -99634"/>
            </a:avLst>
          </a:prstGeom>
          <a:solidFill>
            <a:schemeClr val="accent3">
              <a:lumMod val="50000"/>
              <a:alpha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TEXT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5715008" y="1500180"/>
            <a:ext cx="1785950" cy="857256"/>
          </a:xfrm>
          <a:prstGeom prst="wedgeRectCallout">
            <a:avLst>
              <a:gd name="adj1" fmla="val 20878"/>
              <a:gd name="adj2" fmla="val 84141"/>
            </a:avLst>
          </a:prstGeom>
          <a:solidFill>
            <a:srgbClr val="2F1444">
              <a:alpha val="49804"/>
            </a:srgb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TEXT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607628"/>
            <a:ext cx="7143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</a:p>
          <a:p>
            <a:r>
              <a:rPr lang="en-US" sz="1400" dirty="0" smtClean="0">
                <a:solidFill>
                  <a:schemeClr val="bg1"/>
                </a:solidFill>
              </a:rPr>
              <a:t>Westerners in red, green and white three colors for Christmas colors, Christmas comes every family should use Christmas colors to decorate.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3003798"/>
            <a:ext cx="7960398" cy="1998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714494"/>
            <a:ext cx="9144000" cy="166688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8" y="536112"/>
            <a:ext cx="5790477" cy="100952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4" y="1789789"/>
            <a:ext cx="4103687" cy="148403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1789789"/>
            <a:ext cx="4103688" cy="148403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1865989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1865989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96538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idescreenPresentation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WidescreenPresentation</Template>
  <TotalTime>0</TotalTime>
  <Words>231</Words>
  <Application>Microsoft Office PowerPoint</Application>
  <PresentationFormat>全屏显示(16:9)</PresentationFormat>
  <Paragraphs>40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WidescreenPresentation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2011-11-13T15:40:28Z</dcterms:created>
  <dcterms:modified xsi:type="dcterms:W3CDTF">2013-03-19T15:25:31Z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2052</vt:i4>
  </property>
  <property fmtid="{D5CDD505-2E9C-101B-9397-08002B2CF9AE}" pid="3" name="_Version">
    <vt:lpwstr>12.0.4518</vt:lpwstr>
  </property>
</Properties>
</file>