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2013/3/21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6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268413"/>
            <a:ext cx="9102725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4" name="Group 4"/>
          <p:cNvGrpSpPr>
            <a:grpSpLocks/>
          </p:cNvGrpSpPr>
          <p:nvPr/>
        </p:nvGrpSpPr>
        <p:grpSpPr bwMode="auto">
          <a:xfrm>
            <a:off x="971550" y="2851150"/>
            <a:ext cx="4041775" cy="1050925"/>
            <a:chOff x="0" y="0"/>
            <a:chExt cx="2546" cy="662"/>
          </a:xfrm>
        </p:grpSpPr>
        <p:sp>
          <p:nvSpPr>
            <p:cNvPr id="85" name="Text Box 7"/>
            <p:cNvSpPr txBox="1">
              <a:spLocks noChangeArrowheads="1"/>
            </p:cNvSpPr>
            <p:nvPr/>
          </p:nvSpPr>
          <p:spPr bwMode="auto">
            <a:xfrm>
              <a:off x="45" y="0"/>
              <a:ext cx="82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Arial" pitchFamily="34" charset="0"/>
                  <a:ea typeface="黑体" pitchFamily="49" charset="-122"/>
                </a:rPr>
                <a:t>思考</a:t>
              </a:r>
            </a:p>
          </p:txBody>
        </p:sp>
        <p:sp>
          <p:nvSpPr>
            <p:cNvPr id="86" name="Text Box 8"/>
            <p:cNvSpPr txBox="1">
              <a:spLocks noChangeArrowheads="1"/>
            </p:cNvSpPr>
            <p:nvPr/>
          </p:nvSpPr>
          <p:spPr bwMode="auto">
            <a:xfrm>
              <a:off x="884" y="0"/>
              <a:ext cx="82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0" cap="none" spc="0" normalizeH="0" baseline="0" noProof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Arial" pitchFamily="34" charset="0"/>
                  <a:ea typeface="黑体" pitchFamily="49" charset="-122"/>
                </a:rPr>
                <a:t>呈现</a:t>
              </a:r>
            </a:p>
          </p:txBody>
        </p:sp>
        <p:sp>
          <p:nvSpPr>
            <p:cNvPr id="87" name="Text Box 9"/>
            <p:cNvSpPr txBox="1">
              <a:spLocks noChangeArrowheads="1"/>
            </p:cNvSpPr>
            <p:nvPr/>
          </p:nvSpPr>
          <p:spPr bwMode="auto">
            <a:xfrm>
              <a:off x="1724" y="0"/>
              <a:ext cx="82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Arial" pitchFamily="34" charset="0"/>
                  <a:ea typeface="黑体" pitchFamily="49" charset="-122"/>
                </a:rPr>
                <a:t>互动</a:t>
              </a:r>
            </a:p>
          </p:txBody>
        </p:sp>
        <p:sp>
          <p:nvSpPr>
            <p:cNvPr id="88" name="Line 11"/>
            <p:cNvSpPr>
              <a:spLocks noChangeShapeType="1"/>
            </p:cNvSpPr>
            <p:nvPr/>
          </p:nvSpPr>
          <p:spPr bwMode="auto">
            <a:xfrm>
              <a:off x="907" y="46"/>
              <a:ext cx="0" cy="409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12"/>
            <p:cNvSpPr>
              <a:spLocks noChangeShapeType="1"/>
            </p:cNvSpPr>
            <p:nvPr/>
          </p:nvSpPr>
          <p:spPr bwMode="auto">
            <a:xfrm>
              <a:off x="1724" y="46"/>
              <a:ext cx="0" cy="409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Rectangle 15"/>
            <p:cNvSpPr>
              <a:spLocks noChangeArrowheads="1"/>
            </p:cNvSpPr>
            <p:nvPr/>
          </p:nvSpPr>
          <p:spPr bwMode="auto">
            <a:xfrm>
              <a:off x="91" y="500"/>
              <a:ext cx="726" cy="91"/>
            </a:xfrm>
            <a:prstGeom prst="rect">
              <a:avLst/>
            </a:prstGeom>
            <a:solidFill>
              <a:srgbClr val="003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Rectangle 16"/>
            <p:cNvSpPr>
              <a:spLocks noChangeArrowheads="1"/>
            </p:cNvSpPr>
            <p:nvPr/>
          </p:nvSpPr>
          <p:spPr bwMode="auto">
            <a:xfrm>
              <a:off x="930" y="500"/>
              <a:ext cx="726" cy="91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Rectangle 17"/>
            <p:cNvSpPr>
              <a:spLocks noChangeArrowheads="1"/>
            </p:cNvSpPr>
            <p:nvPr/>
          </p:nvSpPr>
          <p:spPr bwMode="auto">
            <a:xfrm>
              <a:off x="1769" y="500"/>
              <a:ext cx="726" cy="91"/>
            </a:xfrm>
            <a:prstGeom prst="rect">
              <a:avLst/>
            </a:prstGeom>
            <a:solidFill>
              <a:srgbClr val="866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Oval 18"/>
            <p:cNvSpPr>
              <a:spLocks noChangeArrowheads="1"/>
            </p:cNvSpPr>
            <p:nvPr/>
          </p:nvSpPr>
          <p:spPr bwMode="auto">
            <a:xfrm>
              <a:off x="0" y="435"/>
              <a:ext cx="227" cy="227"/>
            </a:xfrm>
            <a:prstGeom prst="ellipse">
              <a:avLst/>
            </a:prstGeom>
            <a:solidFill>
              <a:srgbClr val="003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94" name="Oval 19"/>
            <p:cNvSpPr>
              <a:spLocks noChangeArrowheads="1"/>
            </p:cNvSpPr>
            <p:nvPr/>
          </p:nvSpPr>
          <p:spPr bwMode="auto">
            <a:xfrm>
              <a:off x="854" y="435"/>
              <a:ext cx="227" cy="227"/>
            </a:xfrm>
            <a:prstGeom prst="ellipse">
              <a:avLst/>
            </a:prstGeom>
            <a:solidFill>
              <a:srgbClr val="C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  <p:sp>
          <p:nvSpPr>
            <p:cNvPr id="95" name="Oval 20"/>
            <p:cNvSpPr>
              <a:spLocks noChangeArrowheads="1"/>
            </p:cNvSpPr>
            <p:nvPr/>
          </p:nvSpPr>
          <p:spPr bwMode="auto">
            <a:xfrm>
              <a:off x="1708" y="435"/>
              <a:ext cx="227" cy="227"/>
            </a:xfrm>
            <a:prstGeom prst="ellipse">
              <a:avLst/>
            </a:prstGeom>
            <a:solidFill>
              <a:srgbClr val="866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19656</TotalTime>
  <Words>161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DBC</cp:lastModifiedBy>
  <cp:revision>959</cp:revision>
  <dcterms:created xsi:type="dcterms:W3CDTF">2009-02-11T05:37:22Z</dcterms:created>
  <dcterms:modified xsi:type="dcterms:W3CDTF">2013-03-21T06:41:25Z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