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8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" y="1124744"/>
            <a:ext cx="3781219" cy="489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085" y="692697"/>
            <a:ext cx="2160240" cy="2793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706" y="692697"/>
            <a:ext cx="2502278" cy="3240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196102"/>
            <a:ext cx="1885809" cy="2442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789" y="3661793"/>
            <a:ext cx="2278536" cy="295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09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19597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940</cp:revision>
  <dcterms:created xsi:type="dcterms:W3CDTF">2009-02-11T05:37:22Z</dcterms:created>
  <dcterms:modified xsi:type="dcterms:W3CDTF">2013-03-17T13:24:42Z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