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872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2013/3/17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JPG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382" y="2545232"/>
            <a:ext cx="1653235" cy="1767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617" y="2572837"/>
            <a:ext cx="1800131" cy="2003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617" y="4751774"/>
            <a:ext cx="1410832" cy="18544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53" y="732918"/>
            <a:ext cx="3635481" cy="38793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244" y="4633783"/>
            <a:ext cx="1776679" cy="175930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612" y="4860612"/>
            <a:ext cx="1806854" cy="163677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655967"/>
            <a:ext cx="1755648" cy="161025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875" y="921367"/>
            <a:ext cx="1741018" cy="127833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701000"/>
            <a:ext cx="1933575" cy="177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327" y="788272"/>
            <a:ext cx="183515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19597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939</cp:revision>
  <dcterms:created xsi:type="dcterms:W3CDTF">2009-02-11T05:37:22Z</dcterms:created>
  <dcterms:modified xsi:type="dcterms:W3CDTF">2013-03-17T13:17:39Z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