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0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06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0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40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780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464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525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87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984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613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865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43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119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526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833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96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0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1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1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71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23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80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E24C-AAC4-4170-8C99-9328F9B6AA74}" type="datetimeFigureOut">
              <a:rPr lang="zh-CN" altLang="en-US" smtClean="0"/>
              <a:t>2013/3/12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3FBD8-16B0-40EB-97F2-A0AFF3F4E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31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44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3" t="30286" r="21429" b="41523"/>
          <a:stretch/>
        </p:blipFill>
        <p:spPr>
          <a:xfrm>
            <a:off x="2024743" y="2076994"/>
            <a:ext cx="5159828" cy="193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4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48"/>
          <a:stretch/>
        </p:blipFill>
        <p:spPr>
          <a:xfrm>
            <a:off x="0" y="0"/>
            <a:ext cx="9143999" cy="84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861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155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Office 主题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lenovo</cp:lastModifiedBy>
  <cp:revision>50</cp:revision>
  <dcterms:created xsi:type="dcterms:W3CDTF">2011-12-04T12:24:05Z</dcterms:created>
  <dcterms:modified xsi:type="dcterms:W3CDTF">2013-03-12T14:58:48Z</dcterms:modified>
</cp:coreProperties>
</file>