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7561263" cy="4860925"/>
  <p:notesSz cx="6858000" cy="9144000"/>
  <p:defaultTextStyle>
    <a:defPPr>
      <a:defRPr lang="zh-CN"/>
    </a:defPPr>
    <a:lvl1pPr marL="0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4879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09757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4636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19515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74393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29272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84150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39029" algn="l" defTabSz="70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738" y="-90"/>
      </p:cViewPr>
      <p:guideLst>
        <p:guide orient="horz" pos="1531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" y="1206"/>
            <a:ext cx="7559040" cy="4858512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565922" y="501636"/>
            <a:ext cx="6439880" cy="2032947"/>
          </a:xfrm>
        </p:spPr>
        <p:txBody>
          <a:bodyPr lIns="35488" tIns="0" rIns="35488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defRPr sz="40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551571" y="2632606"/>
            <a:ext cx="6451710" cy="780561"/>
          </a:xfrm>
        </p:spPr>
        <p:txBody>
          <a:bodyPr lIns="35488" tIns="0" rIns="35488" bIns="0"/>
          <a:lstStyle>
            <a:lvl1pPr marL="0" indent="0" algn="ctr">
              <a:buNone/>
              <a:defRPr sz="1700">
                <a:solidFill>
                  <a:schemeClr val="tx1"/>
                </a:solidFill>
                <a:effectLst/>
              </a:defRPr>
            </a:lvl1pPr>
            <a:lvl2pPr marL="354879" indent="0" algn="ctr">
              <a:buNone/>
            </a:lvl2pPr>
            <a:lvl3pPr marL="709757" indent="0" algn="ctr">
              <a:buNone/>
            </a:lvl3pPr>
            <a:lvl4pPr marL="1064636" indent="0" algn="ctr">
              <a:buNone/>
            </a:lvl4pPr>
            <a:lvl5pPr marL="1419515" indent="0" algn="ctr">
              <a:buNone/>
            </a:lvl5pPr>
            <a:lvl6pPr marL="1774393" indent="0" algn="ctr">
              <a:buNone/>
            </a:lvl6pPr>
            <a:lvl7pPr marL="2129272" indent="0" algn="ctr">
              <a:buNone/>
            </a:lvl7pPr>
            <a:lvl8pPr marL="2484150" indent="0" algn="ctr">
              <a:buNone/>
            </a:lvl8pPr>
            <a:lvl9pPr marL="2839029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4854973" y="4648248"/>
            <a:ext cx="1655857" cy="16082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331389" y="4648248"/>
            <a:ext cx="2420962" cy="162031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6516780" y="4647044"/>
            <a:ext cx="486501" cy="162031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418905" y="194888"/>
            <a:ext cx="1260211" cy="4147539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8063" y="194666"/>
            <a:ext cx="4977831" cy="4147539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08426" y="4648248"/>
            <a:ext cx="1655857" cy="160827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78063" y="4647044"/>
            <a:ext cx="3024505" cy="162031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71904" y="4644884"/>
            <a:ext cx="486501" cy="16203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23025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" y="1206"/>
            <a:ext cx="7559040" cy="48585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9675" y="2643050"/>
            <a:ext cx="5172724" cy="965434"/>
          </a:xfrm>
        </p:spPr>
        <p:txBody>
          <a:bodyPr tIns="0" anchor="ctr"/>
          <a:lstStyle>
            <a:lvl1pPr algn="ctr">
              <a:buNone/>
              <a:defRPr sz="33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79675" y="3617979"/>
            <a:ext cx="5172724" cy="526995"/>
          </a:xfrm>
        </p:spPr>
        <p:txBody>
          <a:bodyPr anchor="t"/>
          <a:lstStyle>
            <a:lvl1pPr marL="0" indent="0" algn="ctr">
              <a:buNone/>
              <a:defRPr sz="1600">
                <a:solidFill>
                  <a:schemeClr val="bg1"/>
                </a:solidFill>
                <a:effectLst/>
              </a:defRPr>
            </a:lvl1pPr>
            <a:lvl2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06519" y="4647443"/>
            <a:ext cx="1655857" cy="16082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altLang="zh-CN" dirty="0" smtClean="0"/>
              <a:t>www.1ppt.com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434984" y="4647443"/>
            <a:ext cx="2394400" cy="162031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568371" y="4646239"/>
            <a:ext cx="486501" cy="162031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63" y="226843"/>
            <a:ext cx="5988520" cy="810154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8063" y="1134216"/>
            <a:ext cx="2911086" cy="3207986"/>
          </a:xfrm>
        </p:spPr>
        <p:txBody>
          <a:bodyPr anchor="t"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55497" y="1134216"/>
            <a:ext cx="2911086" cy="3207986"/>
          </a:xfrm>
        </p:spPr>
        <p:txBody>
          <a:bodyPr anchor="t"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63" y="226843"/>
            <a:ext cx="5988520" cy="810154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78063" y="4158791"/>
            <a:ext cx="2911086" cy="324062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400" b="1">
                <a:solidFill>
                  <a:schemeClr val="tx2"/>
                </a:solidFill>
                <a:effectLst/>
              </a:defRPr>
            </a:lvl1pPr>
            <a:lvl2pPr>
              <a:buNone/>
              <a:defRPr sz="1600" b="1"/>
            </a:lvl2pPr>
            <a:lvl3pPr>
              <a:buNone/>
              <a:defRPr sz="140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3455497" y="4158791"/>
            <a:ext cx="2911086" cy="324062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400" b="1">
                <a:solidFill>
                  <a:schemeClr val="tx2"/>
                </a:solidFill>
                <a:effectLst/>
              </a:defRPr>
            </a:lvl1pPr>
            <a:lvl2pPr>
              <a:buNone/>
              <a:defRPr sz="1600" b="1"/>
            </a:lvl2pPr>
            <a:lvl3pPr>
              <a:buNone/>
              <a:defRPr sz="140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78063" y="1213346"/>
            <a:ext cx="2911086" cy="2916555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55497" y="1213346"/>
            <a:ext cx="2911086" cy="2916555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63" y="226843"/>
            <a:ext cx="5988520" cy="810154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63" y="162031"/>
            <a:ext cx="4877015" cy="831758"/>
          </a:xfrm>
        </p:spPr>
        <p:txBody>
          <a:bodyPr wrap="square" anchor="b"/>
          <a:lstStyle>
            <a:lvl1pPr algn="l">
              <a:buNone/>
              <a:defRPr lang="en-US" sz="19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78063" y="1061363"/>
            <a:ext cx="4877015" cy="427058"/>
          </a:xfrm>
        </p:spPr>
        <p:txBody>
          <a:bodyPr rot="0" spcFirstLastPara="0" vertOverflow="overflow" horzOverflow="overflow" vert="horz" wrap="square" lIns="35488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>
              <a:buNone/>
              <a:defRPr sz="900"/>
            </a:lvl2pPr>
            <a:lvl3pPr>
              <a:buNone/>
              <a:defRPr sz="800"/>
            </a:lvl3pPr>
            <a:lvl4pPr>
              <a:buNone/>
              <a:defRPr sz="700"/>
            </a:lvl4pPr>
            <a:lvl5pPr>
              <a:buNone/>
              <a:defRPr sz="7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78063" y="1512288"/>
            <a:ext cx="5986000" cy="309868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gradFill rotWithShape="1">
          <a:gsLst>
            <a:gs pos="70000">
              <a:schemeClr val="accent2">
                <a:lumMod val="75000"/>
              </a:schemeClr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494466" y="712105"/>
            <a:ext cx="3571859" cy="3056736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976" tIns="35488" rIns="70976" bIns="35488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493422" y="707957"/>
            <a:ext cx="3571859" cy="3056736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976" tIns="35488" rIns="70976" bIns="35488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56298" y="810154"/>
            <a:ext cx="2835474" cy="1458278"/>
          </a:xfrm>
        </p:spPr>
        <p:txBody>
          <a:bodyPr vert="horz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buNone/>
              <a:defRPr sz="2300" b="1" cap="none" spc="5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56298" y="2327428"/>
            <a:ext cx="2835474" cy="1361059"/>
          </a:xfrm>
        </p:spPr>
        <p:txBody>
          <a:bodyPr rot="0" spcFirstLastPara="0" vertOverflow="overflow" horzOverflow="overflow" vert="horz" wrap="square" lIns="63878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</a:defRPr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548805" y="737859"/>
            <a:ext cx="3478181" cy="2981367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25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SD22305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11" y="1206"/>
            <a:ext cx="7559040" cy="4858512"/>
          </a:xfrm>
          <a:prstGeom prst="rect">
            <a:avLst/>
          </a:prstGeom>
        </p:spPr>
      </p:pic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795027" y="226843"/>
            <a:ext cx="5986000" cy="810154"/>
          </a:xfrm>
          <a:prstGeom prst="rect">
            <a:avLst/>
          </a:prstGeom>
        </p:spPr>
        <p:txBody>
          <a:bodyPr vert="horz" lIns="35488" tIns="0" rIns="35488" bIns="0" anchor="b" anchorCtr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565921" y="1140748"/>
            <a:ext cx="6286544" cy="3435054"/>
          </a:xfrm>
          <a:prstGeom prst="rect">
            <a:avLst/>
          </a:prstGeom>
        </p:spPr>
        <p:txBody>
          <a:bodyPr vert="horz" lIns="70976" tIns="35488" rIns="70976" bIns="35488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3511006" y="4648248"/>
            <a:ext cx="1655857" cy="160827"/>
          </a:xfrm>
          <a:prstGeom prst="rect">
            <a:avLst/>
          </a:prstGeom>
        </p:spPr>
        <p:txBody>
          <a:bodyPr vert="horz" lIns="70976" tIns="0" rIns="70976" bIns="0" anchor="b"/>
          <a:lstStyle>
            <a:lvl1pPr algn="l" eaLnBrk="1" latinLnBrk="0" hangingPunct="1">
              <a:defRPr kumimoji="0" sz="800"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78063" y="4648248"/>
            <a:ext cx="3024505" cy="162031"/>
          </a:xfrm>
          <a:prstGeom prst="rect">
            <a:avLst/>
          </a:prstGeom>
        </p:spPr>
        <p:txBody>
          <a:bodyPr vert="horz" lIns="70976" tIns="0" rIns="70976" bIns="0" anchor="b"/>
          <a:lstStyle>
            <a:lvl1pPr algn="r" eaLnBrk="1" latinLnBrk="0" hangingPunct="1">
              <a:defRPr kumimoji="0" sz="8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5169383" y="4647044"/>
            <a:ext cx="486501" cy="16203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900"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2900" b="1" kern="1200" cap="none" spc="0" baseline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12927" indent="-212927" algn="l" rtl="0" eaLnBrk="1" latinLnBrk="0" hangingPunct="1">
        <a:spcBef>
          <a:spcPts val="466"/>
        </a:spcBef>
        <a:buClr>
          <a:schemeClr val="accent2"/>
        </a:buClr>
        <a:buSzPct val="73000"/>
        <a:buFont typeface="Wingdings 2"/>
        <a:buChar char="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04562" indent="-177439" algn="l" rtl="0" eaLnBrk="1" latinLnBrk="0" hangingPunct="1">
        <a:spcBef>
          <a:spcPts val="388"/>
        </a:spcBef>
        <a:buClr>
          <a:schemeClr val="accent2"/>
        </a:buClr>
        <a:buSzPct val="80000"/>
        <a:buFont typeface="Wingdings 2"/>
        <a:buChar char="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589099" indent="-177439" algn="l" rtl="0" eaLnBrk="1" latinLnBrk="0" hangingPunct="1">
        <a:spcBef>
          <a:spcPts val="310"/>
        </a:spcBef>
        <a:buClr>
          <a:schemeClr val="accent2"/>
        </a:buClr>
        <a:buSzPct val="60000"/>
        <a:buFont typeface="Wingdings"/>
        <a:buChar char="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80733" indent="-177439" algn="l" rtl="0" eaLnBrk="1" latinLnBrk="0" hangingPunct="1">
        <a:spcBef>
          <a:spcPct val="20000"/>
        </a:spcBef>
        <a:buClr>
          <a:schemeClr val="accent2"/>
        </a:buClr>
        <a:buSzPct val="80000"/>
        <a:buFont typeface="Wingdings 2"/>
        <a:buChar char=""/>
        <a:defRPr kumimoji="0" sz="16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993660" indent="-177439" algn="l" rtl="0" eaLnBrk="1" latinLnBrk="0" hangingPunct="1">
        <a:spcBef>
          <a:spcPts val="310"/>
        </a:spcBef>
        <a:buClr>
          <a:schemeClr val="accent2"/>
        </a:buClr>
        <a:buSzPct val="70000"/>
        <a:buFont typeface="Wingdings"/>
        <a:buChar char="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09" indent="-141951" algn="l" rtl="0" eaLnBrk="1" latinLnBrk="0" hangingPunct="1">
        <a:spcBef>
          <a:spcPts val="310"/>
        </a:spcBef>
        <a:buClr>
          <a:schemeClr val="accent4"/>
        </a:buClr>
        <a:buSzPct val="80000"/>
        <a:buFont typeface="Wingdings 2"/>
        <a:buChar char=""/>
        <a:defRPr kumimoji="0" sz="14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298856" indent="-141951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433710" indent="-141951" algn="l" rtl="0" eaLnBrk="1" latinLnBrk="0" hangingPunct="1">
        <a:spcBef>
          <a:spcPts val="233"/>
        </a:spcBef>
        <a:buClr>
          <a:schemeClr val="accent4"/>
        </a:buClr>
        <a:buSzPct val="100000"/>
        <a:buChar char="•"/>
        <a:defRPr kumimoji="0" sz="12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1596954" indent="-141951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1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548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70975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6463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4195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743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1292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841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8390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单击此处添加文本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谢谢观赏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Happy New Year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8924" y="2838775"/>
            <a:ext cx="6582531" cy="1888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976" tIns="35488" rIns="70976" bIns="35488" rtlCol="0" anchor="ctr"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620303"/>
            <a:ext cx="7561263" cy="157530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0976" tIns="35488" rIns="70976" bIns="35488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827" y="506659"/>
            <a:ext cx="4788202" cy="9540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87253" y="1691461"/>
            <a:ext cx="3393379" cy="14025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0976" tIns="35488" rIns="70976" bIns="35488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780631" y="1691461"/>
            <a:ext cx="3393380" cy="14025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0976" tIns="35488" rIns="70976" bIns="35488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8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575" y="1763475"/>
            <a:ext cx="325554" cy="27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056" y="1763475"/>
            <a:ext cx="325554" cy="27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0071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</TotalTime>
  <Words>176</Words>
  <Application>Microsoft Office PowerPoint</Application>
  <PresentationFormat>自定义</PresentationFormat>
  <Paragraphs>22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华丽</vt:lpstr>
      <vt:lpstr>单击此处添加标题</vt:lpstr>
      <vt:lpstr>单击此处添加标题</vt:lpstr>
      <vt:lpstr>谢谢观赏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妞蛋</dc:creator>
  <cp:lastModifiedBy>lenovo</cp:lastModifiedBy>
  <cp:revision>5</cp:revision>
  <dcterms:created xsi:type="dcterms:W3CDTF">2011-12-21T08:57:48Z</dcterms:created>
  <dcterms:modified xsi:type="dcterms:W3CDTF">2013-03-07T11:42:17Z</dcterms:modified>
</cp:coreProperties>
</file>