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ctrTitle"/>
          </p:nvPr>
        </p:nvSpPr>
        <p:spPr>
          <a:xfrm>
            <a:off x="731615" y="1785926"/>
            <a:ext cx="7740653" cy="1615642"/>
          </a:xfrm>
          <a:solidFill>
            <a:schemeClr val="bg1">
              <a:alpha val="82000"/>
            </a:schemeClr>
          </a:solidFill>
        </p:spPr>
        <p:txBody>
          <a:bodyPr lIns="45720" tIns="0" rIns="45720">
            <a:noAutofit/>
          </a:bodyPr>
          <a:lstStyle>
            <a:lvl1pPr algn="ctr">
              <a:defRPr sz="54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5" name="副标题 24"/>
          <p:cNvSpPr>
            <a:spLocks noGrp="1"/>
          </p:cNvSpPr>
          <p:nvPr>
            <p:ph type="subTitle" idx="1"/>
          </p:nvPr>
        </p:nvSpPr>
        <p:spPr>
          <a:xfrm>
            <a:off x="714348" y="3539864"/>
            <a:ext cx="7754872" cy="1101248"/>
          </a:xfrm>
          <a:solidFill>
            <a:schemeClr val="bg1">
              <a:alpha val="82000"/>
            </a:schemeClr>
          </a:solidFill>
        </p:spPr>
        <p:txBody>
          <a:bodyPr lIns="45720" tIns="0" rIns="45720" bIns="0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dirty="0" smtClean="0"/>
              <a:t>单击此处编辑母版副标题样式</a:t>
            </a:r>
            <a:endParaRPr kumimoji="0" lang="en-US" dirty="0"/>
          </a:p>
        </p:txBody>
      </p:sp>
      <p:sp>
        <p:nvSpPr>
          <p:cNvPr id="31" name="日期占位符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3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标题占位符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15328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1" name="文本占位符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8115328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27" name="日期占位符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2013/3/7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800" b="1" kern="1200" cap="none" spc="300" baseline="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50000"/>
        <a:buFontTx/>
        <a:buBlip>
          <a:blip r:embed="rId14"/>
        </a:buBlip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lnSpc>
          <a:spcPct val="120000"/>
        </a:lnSpc>
        <a:spcBef>
          <a:spcPts val="500"/>
        </a:spcBef>
        <a:buClr>
          <a:schemeClr val="accent4"/>
        </a:buClr>
        <a:buSzPct val="150000"/>
        <a:buFontTx/>
        <a:buBlip>
          <a:blip r:embed="rId14"/>
        </a:buBlip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lnSpc>
          <a:spcPct val="120000"/>
        </a:lnSpc>
        <a:spcBef>
          <a:spcPts val="400"/>
        </a:spcBef>
        <a:buClr>
          <a:schemeClr val="accent4"/>
        </a:buClr>
        <a:buSzPct val="150000"/>
        <a:buFontTx/>
        <a:buBlip>
          <a:blip r:embed="rId14"/>
        </a:buBlip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lnSpc>
          <a:spcPct val="120000"/>
        </a:lnSpc>
        <a:spcBef>
          <a:spcPct val="20000"/>
        </a:spcBef>
        <a:buClr>
          <a:schemeClr val="accent4"/>
        </a:buClr>
        <a:buSzPct val="150000"/>
        <a:buFontTx/>
        <a:buBlip>
          <a:blip r:embed="rId14"/>
        </a:buBlip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lnSpc>
          <a:spcPct val="120000"/>
        </a:lnSpc>
        <a:spcBef>
          <a:spcPts val="400"/>
        </a:spcBef>
        <a:buClr>
          <a:schemeClr val="accent4"/>
        </a:buClr>
        <a:buSzPct val="150000"/>
        <a:buFontTx/>
        <a:buBlip>
          <a:blip r:embed="rId14"/>
        </a:buBlip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单击此处添加文本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154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华丽">
  <a:themeElements>
    <a:clrScheme name="自定义 2">
      <a:dk1>
        <a:sysClr val="windowText" lastClr="000000"/>
      </a:dk1>
      <a:lt1>
        <a:sysClr val="window" lastClr="FFFFFF"/>
      </a:lt1>
      <a:dk2>
        <a:srgbClr val="CC0000"/>
      </a:dk2>
      <a:lt2>
        <a:srgbClr val="A50021"/>
      </a:lt2>
      <a:accent1>
        <a:srgbClr val="FF0000"/>
      </a:accent1>
      <a:accent2>
        <a:srgbClr val="808080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</TotalTime>
  <Words>171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华丽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妞蛋</dc:creator>
  <cp:lastModifiedBy>lenovo</cp:lastModifiedBy>
  <cp:revision>4</cp:revision>
  <dcterms:created xsi:type="dcterms:W3CDTF">2011-12-20T12:54:24Z</dcterms:created>
  <dcterms:modified xsi:type="dcterms:W3CDTF">2013-03-07T10:29:47Z</dcterms:modified>
</cp:coreProperties>
</file>