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06.03.2013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组合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53531"/>
            <a:ext cx="4930775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组合 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202" y="2174131"/>
            <a:ext cx="4932363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椭圆 8"/>
          <p:cNvSpPr>
            <a:spLocks noChangeArrowheads="1"/>
          </p:cNvSpPr>
          <p:nvPr/>
        </p:nvSpPr>
        <p:spPr bwMode="auto">
          <a:xfrm>
            <a:off x="3805040" y="2815481"/>
            <a:ext cx="1554162" cy="1552575"/>
          </a:xfrm>
          <a:prstGeom prst="ellipse">
            <a:avLst/>
          </a:prstGeom>
          <a:solidFill>
            <a:srgbClr val="9ECA06"/>
          </a:solidFill>
          <a:ln w="76200">
            <a:solidFill>
              <a:srgbClr val="BCBCBC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6" name="圆角矩形 9"/>
          <p:cNvSpPr>
            <a:spLocks noChangeArrowheads="1"/>
          </p:cNvSpPr>
          <p:nvPr/>
        </p:nvSpPr>
        <p:spPr bwMode="auto">
          <a:xfrm>
            <a:off x="728465" y="2132856"/>
            <a:ext cx="2482850" cy="420688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BCBC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7" name="圆角矩形 10"/>
          <p:cNvSpPr>
            <a:spLocks noChangeArrowheads="1"/>
          </p:cNvSpPr>
          <p:nvPr/>
        </p:nvSpPr>
        <p:spPr bwMode="auto">
          <a:xfrm>
            <a:off x="5873552" y="3809256"/>
            <a:ext cx="2482850" cy="420688"/>
          </a:xfrm>
          <a:prstGeom prst="roundRect">
            <a:avLst>
              <a:gd name="adj" fmla="val 50000"/>
            </a:avLst>
          </a:prstGeom>
          <a:noFill/>
          <a:ln w="76200">
            <a:solidFill>
              <a:srgbClr val="BCBC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885627" y="2659906"/>
            <a:ext cx="20304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9" name="TextBox 14"/>
          <p:cNvSpPr txBox="1">
            <a:spLocks noChangeArrowheads="1"/>
          </p:cNvSpPr>
          <p:nvPr/>
        </p:nvSpPr>
        <p:spPr bwMode="auto">
          <a:xfrm>
            <a:off x="6118027" y="4336306"/>
            <a:ext cx="20304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· TEXT  add here</a:t>
            </a:r>
            <a:endParaRPr kumimoji="0" lang="zh-CN" altLang="en-US" sz="20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906265" y="3929906"/>
            <a:ext cx="20320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1" name="TextBox 16"/>
          <p:cNvSpPr txBox="1">
            <a:spLocks noChangeArrowheads="1"/>
          </p:cNvSpPr>
          <p:nvPr/>
        </p:nvSpPr>
        <p:spPr bwMode="auto">
          <a:xfrm>
            <a:off x="6095802" y="2456706"/>
            <a:ext cx="20304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 add here</a:t>
            </a: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202</Words>
  <Application>Microsoft Office PowerPoint</Application>
  <PresentationFormat>全屏显示(4:3)</PresentationFormat>
  <Paragraphs>33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82</cp:revision>
  <dcterms:created xsi:type="dcterms:W3CDTF">2012-12-20T06:04:47Z</dcterms:created>
  <dcterms:modified xsi:type="dcterms:W3CDTF">2013-03-06T13:34:04Z</dcterms:modified>
</cp:coreProperties>
</file>