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"/>
          <p:cNvGrpSpPr>
            <a:grpSpLocks/>
          </p:cNvGrpSpPr>
          <p:nvPr/>
        </p:nvGrpSpPr>
        <p:grpSpPr bwMode="auto">
          <a:xfrm>
            <a:off x="6684318" y="3913659"/>
            <a:ext cx="1785938" cy="1808162"/>
            <a:chOff x="0" y="0"/>
            <a:chExt cx="1785950" cy="1807975"/>
          </a:xfrm>
        </p:grpSpPr>
        <p:sp>
          <p:nvSpPr>
            <p:cNvPr id="103" name="上箭头 6"/>
            <p:cNvSpPr>
              <a:spLocks noChangeArrowheads="1"/>
            </p:cNvSpPr>
            <p:nvPr/>
          </p:nvSpPr>
          <p:spPr bwMode="auto">
            <a:xfrm>
              <a:off x="0" y="0"/>
              <a:ext cx="1785950" cy="1285884"/>
            </a:xfrm>
            <a:prstGeom prst="upArrow">
              <a:avLst>
                <a:gd name="adj1" fmla="val 82926"/>
                <a:gd name="adj2" fmla="val 50000"/>
              </a:avLst>
            </a:prstGeom>
            <a:solidFill>
              <a:srgbClr val="9EC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04" name="Group 5"/>
            <p:cNvGrpSpPr>
              <a:grpSpLocks/>
            </p:cNvGrpSpPr>
            <p:nvPr/>
          </p:nvGrpSpPr>
          <p:grpSpPr bwMode="auto">
            <a:xfrm>
              <a:off x="142860" y="1357461"/>
              <a:ext cx="1499616" cy="286512"/>
              <a:chOff x="0" y="0"/>
              <a:chExt cx="1499616" cy="286512"/>
            </a:xfrm>
          </p:grpSpPr>
          <p:pic>
            <p:nvPicPr>
              <p:cNvPr id="108" name="矩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99616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" name="Text Box 7"/>
              <p:cNvSpPr txBox="1">
                <a:spLocks noChangeArrowheads="1"/>
              </p:cNvSpPr>
              <p:nvPr/>
            </p:nvSpPr>
            <p:spPr bwMode="auto">
              <a:xfrm>
                <a:off x="16" y="-139"/>
                <a:ext cx="150019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5" name="TextBox 14"/>
            <p:cNvSpPr txBox="1">
              <a:spLocks noChangeArrowheads="1"/>
            </p:cNvSpPr>
            <p:nvPr/>
          </p:nvSpPr>
          <p:spPr bwMode="auto">
            <a:xfrm>
              <a:off x="285752" y="642942"/>
              <a:ext cx="12144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 HERE</a:t>
              </a:r>
            </a:p>
          </p:txBody>
        </p:sp>
        <p:sp>
          <p:nvSpPr>
            <p:cNvPr id="106" name="TextBox 18"/>
            <p:cNvSpPr txBox="1">
              <a:spLocks noChangeArrowheads="1"/>
            </p:cNvSpPr>
            <p:nvPr/>
          </p:nvSpPr>
          <p:spPr bwMode="auto">
            <a:xfrm>
              <a:off x="714380" y="285752"/>
              <a:ext cx="35719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D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19"/>
            <p:cNvSpPr txBox="1">
              <a:spLocks noChangeArrowheads="1"/>
            </p:cNvSpPr>
            <p:nvPr/>
          </p:nvSpPr>
          <p:spPr bwMode="auto">
            <a:xfrm>
              <a:off x="285752" y="1500198"/>
              <a:ext cx="12144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</a:t>
              </a:r>
            </a:p>
          </p:txBody>
        </p:sp>
      </p:grpSp>
      <p:grpSp>
        <p:nvGrpSpPr>
          <p:cNvPr id="110" name="Group 11"/>
          <p:cNvGrpSpPr>
            <a:grpSpLocks/>
          </p:cNvGrpSpPr>
          <p:nvPr/>
        </p:nvGrpSpPr>
        <p:grpSpPr bwMode="auto">
          <a:xfrm>
            <a:off x="4612631" y="3342159"/>
            <a:ext cx="1928812" cy="2379662"/>
            <a:chOff x="0" y="0"/>
            <a:chExt cx="1928826" cy="2379479"/>
          </a:xfrm>
        </p:grpSpPr>
        <p:sp>
          <p:nvSpPr>
            <p:cNvPr id="111" name="上箭头 5"/>
            <p:cNvSpPr>
              <a:spLocks noChangeArrowheads="1"/>
            </p:cNvSpPr>
            <p:nvPr/>
          </p:nvSpPr>
          <p:spPr bwMode="auto">
            <a:xfrm>
              <a:off x="0" y="0"/>
              <a:ext cx="1928826" cy="1857388"/>
            </a:xfrm>
            <a:prstGeom prst="upArrow">
              <a:avLst>
                <a:gd name="adj1" fmla="val 81056"/>
                <a:gd name="adj2" fmla="val 50000"/>
              </a:avLst>
            </a:prstGeom>
            <a:solidFill>
              <a:srgbClr val="FFA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12" name="Group 13"/>
            <p:cNvGrpSpPr>
              <a:grpSpLocks/>
            </p:cNvGrpSpPr>
            <p:nvPr/>
          </p:nvGrpSpPr>
          <p:grpSpPr bwMode="auto">
            <a:xfrm>
              <a:off x="215074" y="1928965"/>
              <a:ext cx="1499616" cy="286512"/>
              <a:chOff x="0" y="0"/>
              <a:chExt cx="1499616" cy="286512"/>
            </a:xfrm>
          </p:grpSpPr>
          <p:pic>
            <p:nvPicPr>
              <p:cNvPr id="128" name="矩形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99616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" name="Text Box 15"/>
              <p:cNvSpPr txBox="1">
                <a:spLocks noChangeArrowheads="1"/>
              </p:cNvSpPr>
              <p:nvPr/>
            </p:nvSpPr>
            <p:spPr bwMode="auto">
              <a:xfrm>
                <a:off x="-760" y="-139"/>
                <a:ext cx="150019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3" name="TextBox 13"/>
            <p:cNvSpPr txBox="1">
              <a:spLocks noChangeArrowheads="1"/>
            </p:cNvSpPr>
            <p:nvPr/>
          </p:nvSpPr>
          <p:spPr bwMode="auto">
            <a:xfrm>
              <a:off x="428628" y="1000132"/>
              <a:ext cx="12144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 HERE</a:t>
              </a:r>
            </a:p>
          </p:txBody>
        </p:sp>
        <p:sp>
          <p:nvSpPr>
            <p:cNvPr id="114" name="TextBox 17"/>
            <p:cNvSpPr txBox="1">
              <a:spLocks noChangeArrowheads="1"/>
            </p:cNvSpPr>
            <p:nvPr/>
          </p:nvSpPr>
          <p:spPr bwMode="auto">
            <a:xfrm>
              <a:off x="785818" y="357190"/>
              <a:ext cx="4286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TextBox 20"/>
            <p:cNvSpPr txBox="1">
              <a:spLocks noChangeArrowheads="1"/>
            </p:cNvSpPr>
            <p:nvPr/>
          </p:nvSpPr>
          <p:spPr bwMode="auto">
            <a:xfrm>
              <a:off x="357190" y="2071702"/>
              <a:ext cx="12144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</a:t>
              </a:r>
            </a:p>
          </p:txBody>
        </p:sp>
      </p:grpSp>
      <p:grpSp>
        <p:nvGrpSpPr>
          <p:cNvPr id="130" name="Group 19"/>
          <p:cNvGrpSpPr>
            <a:grpSpLocks/>
          </p:cNvGrpSpPr>
          <p:nvPr/>
        </p:nvGrpSpPr>
        <p:grpSpPr bwMode="auto">
          <a:xfrm>
            <a:off x="2612381" y="2699221"/>
            <a:ext cx="1928812" cy="3022600"/>
            <a:chOff x="0" y="0"/>
            <a:chExt cx="1928826" cy="3022421"/>
          </a:xfrm>
        </p:grpSpPr>
        <p:sp>
          <p:nvSpPr>
            <p:cNvPr id="131" name="上箭头 4"/>
            <p:cNvSpPr>
              <a:spLocks noChangeArrowheads="1"/>
            </p:cNvSpPr>
            <p:nvPr/>
          </p:nvSpPr>
          <p:spPr bwMode="auto">
            <a:xfrm>
              <a:off x="0" y="0"/>
              <a:ext cx="1928826" cy="2500330"/>
            </a:xfrm>
            <a:prstGeom prst="upArrow">
              <a:avLst>
                <a:gd name="adj1" fmla="val 76815"/>
                <a:gd name="adj2" fmla="val 49997"/>
              </a:avLst>
            </a:prstGeom>
            <a:solidFill>
              <a:srgbClr val="44B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32" name="Group 21"/>
            <p:cNvGrpSpPr>
              <a:grpSpLocks/>
            </p:cNvGrpSpPr>
            <p:nvPr/>
          </p:nvGrpSpPr>
          <p:grpSpPr bwMode="auto">
            <a:xfrm>
              <a:off x="215850" y="2571907"/>
              <a:ext cx="1499616" cy="286512"/>
              <a:chOff x="0" y="0"/>
              <a:chExt cx="1499616" cy="286512"/>
            </a:xfrm>
          </p:grpSpPr>
          <p:pic>
            <p:nvPicPr>
              <p:cNvPr id="136" name="矩形 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99616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23"/>
              <p:cNvSpPr txBox="1">
                <a:spLocks noChangeArrowheads="1"/>
              </p:cNvSpPr>
              <p:nvPr/>
            </p:nvSpPr>
            <p:spPr bwMode="auto">
              <a:xfrm>
                <a:off x="-1536" y="-139"/>
                <a:ext cx="150019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33" name="TextBox 12"/>
            <p:cNvSpPr txBox="1">
              <a:spLocks noChangeArrowheads="1"/>
            </p:cNvSpPr>
            <p:nvPr/>
          </p:nvSpPr>
          <p:spPr bwMode="auto">
            <a:xfrm>
              <a:off x="357190" y="1143008"/>
              <a:ext cx="1214446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 HERE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BOREHEIDONG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TextBox 16"/>
            <p:cNvSpPr txBox="1">
              <a:spLocks noChangeArrowheads="1"/>
            </p:cNvSpPr>
            <p:nvPr/>
          </p:nvSpPr>
          <p:spPr bwMode="auto">
            <a:xfrm>
              <a:off x="785818" y="500066"/>
              <a:ext cx="4286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B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5" name="TextBox 21"/>
            <p:cNvSpPr txBox="1">
              <a:spLocks noChangeArrowheads="1"/>
            </p:cNvSpPr>
            <p:nvPr/>
          </p:nvSpPr>
          <p:spPr bwMode="auto">
            <a:xfrm>
              <a:off x="357190" y="2714644"/>
              <a:ext cx="12144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</a:t>
              </a:r>
            </a:p>
          </p:txBody>
        </p:sp>
      </p:grpSp>
      <p:grpSp>
        <p:nvGrpSpPr>
          <p:cNvPr id="138" name="Group 27"/>
          <p:cNvGrpSpPr>
            <a:grpSpLocks/>
          </p:cNvGrpSpPr>
          <p:nvPr/>
        </p:nvGrpSpPr>
        <p:grpSpPr bwMode="auto">
          <a:xfrm>
            <a:off x="683568" y="1484784"/>
            <a:ext cx="1928813" cy="4237037"/>
            <a:chOff x="0" y="0"/>
            <a:chExt cx="1928826" cy="4236867"/>
          </a:xfrm>
        </p:grpSpPr>
        <p:sp>
          <p:nvSpPr>
            <p:cNvPr id="139" name="上箭头 3"/>
            <p:cNvSpPr>
              <a:spLocks noChangeArrowheads="1"/>
            </p:cNvSpPr>
            <p:nvPr/>
          </p:nvSpPr>
          <p:spPr bwMode="auto">
            <a:xfrm>
              <a:off x="0" y="0"/>
              <a:ext cx="1928826" cy="3714776"/>
            </a:xfrm>
            <a:prstGeom prst="upArrow">
              <a:avLst>
                <a:gd name="adj1" fmla="val 76815"/>
                <a:gd name="adj2" fmla="val 50003"/>
              </a:avLst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TextBox 7"/>
            <p:cNvSpPr txBox="1">
              <a:spLocks noChangeArrowheads="1"/>
            </p:cNvSpPr>
            <p:nvPr/>
          </p:nvSpPr>
          <p:spPr bwMode="auto">
            <a:xfrm>
              <a:off x="357190" y="1357322"/>
              <a:ext cx="121444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 HERE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BOREHEIDONG CREATED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Group 30"/>
            <p:cNvGrpSpPr>
              <a:grpSpLocks/>
            </p:cNvGrpSpPr>
            <p:nvPr/>
          </p:nvGrpSpPr>
          <p:grpSpPr bwMode="auto">
            <a:xfrm>
              <a:off x="212244" y="3786353"/>
              <a:ext cx="1499616" cy="286512"/>
              <a:chOff x="0" y="0"/>
              <a:chExt cx="1499616" cy="286512"/>
            </a:xfrm>
          </p:grpSpPr>
          <p:pic>
            <p:nvPicPr>
              <p:cNvPr id="144" name="矩形 8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99616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32"/>
              <p:cNvSpPr txBox="1">
                <a:spLocks noChangeArrowheads="1"/>
              </p:cNvSpPr>
              <p:nvPr/>
            </p:nvSpPr>
            <p:spPr bwMode="auto">
              <a:xfrm>
                <a:off x="2070" y="-139"/>
                <a:ext cx="1500198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42" name="TextBox 15"/>
            <p:cNvSpPr txBox="1">
              <a:spLocks noChangeArrowheads="1"/>
            </p:cNvSpPr>
            <p:nvPr/>
          </p:nvSpPr>
          <p:spPr bwMode="auto">
            <a:xfrm>
              <a:off x="785818" y="428628"/>
              <a:ext cx="42862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TextBox 22"/>
            <p:cNvSpPr txBox="1">
              <a:spLocks noChangeArrowheads="1"/>
            </p:cNvSpPr>
            <p:nvPr/>
          </p:nvSpPr>
          <p:spPr bwMode="auto">
            <a:xfrm>
              <a:off x="428628" y="3929090"/>
              <a:ext cx="121444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ADD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184</Words>
  <Application>Microsoft Office PowerPoint</Application>
  <PresentationFormat>全屏显示(4:3)</PresentationFormat>
  <Paragraphs>32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81</cp:revision>
  <dcterms:created xsi:type="dcterms:W3CDTF">2012-12-20T06:04:47Z</dcterms:created>
  <dcterms:modified xsi:type="dcterms:W3CDTF">2013-03-05T13:34:44Z</dcterms:modified>
</cp:coreProperties>
</file>