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 txBox="1">
            <a:spLocks/>
          </p:cNvSpPr>
          <p:nvPr/>
        </p:nvSpPr>
        <p:spPr bwMode="auto">
          <a:xfrm>
            <a:off x="669925" y="133649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0" kern="0" smtClean="0">
                <a:latin typeface="微软雅黑" pitchFamily="34" charset="-122"/>
                <a:ea typeface="微软雅黑" pitchFamily="34" charset="-122"/>
              </a:rPr>
              <a:t>说明文字</a:t>
            </a:r>
            <a:endParaRPr lang="zh-CN" altLang="en-US" sz="3200" b="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Group 3"/>
          <p:cNvGrpSpPr>
            <a:grpSpLocks/>
          </p:cNvGrpSpPr>
          <p:nvPr/>
        </p:nvGrpSpPr>
        <p:grpSpPr bwMode="auto">
          <a:xfrm>
            <a:off x="828675" y="3068638"/>
            <a:ext cx="1787525" cy="2716212"/>
            <a:chOff x="0" y="0"/>
            <a:chExt cx="1787857" cy="2715904"/>
          </a:xfrm>
        </p:grpSpPr>
        <p:grpSp>
          <p:nvGrpSpPr>
            <p:cNvPr id="67" name="Group 4"/>
            <p:cNvGrpSpPr>
              <a:grpSpLocks/>
            </p:cNvGrpSpPr>
            <p:nvPr/>
          </p:nvGrpSpPr>
          <p:grpSpPr bwMode="auto">
            <a:xfrm>
              <a:off x="0" y="0"/>
              <a:ext cx="1787857" cy="2715904"/>
              <a:chOff x="0" y="0"/>
              <a:chExt cx="1787857" cy="2715904"/>
            </a:xfrm>
          </p:grpSpPr>
          <p:sp>
            <p:nvSpPr>
              <p:cNvPr id="71" name="圆角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87857" cy="2715904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76200">
                <a:solidFill>
                  <a:srgbClr val="BFBFB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圆角矩形 4"/>
              <p:cNvSpPr>
                <a:spLocks noChangeArrowheads="1"/>
              </p:cNvSpPr>
              <p:nvPr/>
            </p:nvSpPr>
            <p:spPr bwMode="auto">
              <a:xfrm>
                <a:off x="81795" y="70964"/>
                <a:ext cx="1624267" cy="923948"/>
              </a:xfrm>
              <a:prstGeom prst="roundRect">
                <a:avLst>
                  <a:gd name="adj" fmla="val 24505"/>
                </a:avLst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矩形 5"/>
              <p:cNvSpPr>
                <a:spLocks noChangeArrowheads="1"/>
              </p:cNvSpPr>
              <p:nvPr/>
            </p:nvSpPr>
            <p:spPr bwMode="auto">
              <a:xfrm>
                <a:off x="75063" y="585480"/>
                <a:ext cx="1637732" cy="19147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8" name="TextBox 7"/>
            <p:cNvSpPr txBox="1">
              <a:spLocks noChangeArrowheads="1"/>
            </p:cNvSpPr>
            <p:nvPr/>
          </p:nvSpPr>
          <p:spPr bwMode="auto">
            <a:xfrm>
              <a:off x="143303" y="749253"/>
              <a:ext cx="150125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69" name="TextBox 8"/>
            <p:cNvSpPr txBox="1">
              <a:spLocks noChangeArrowheads="1"/>
            </p:cNvSpPr>
            <p:nvPr/>
          </p:nvSpPr>
          <p:spPr bwMode="auto">
            <a:xfrm>
              <a:off x="131930" y="151026"/>
              <a:ext cx="1501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0" name="TextBox 9"/>
            <p:cNvSpPr txBox="1">
              <a:spLocks noChangeArrowheads="1"/>
            </p:cNvSpPr>
            <p:nvPr/>
          </p:nvSpPr>
          <p:spPr bwMode="auto">
            <a:xfrm>
              <a:off x="134204" y="2159522"/>
              <a:ext cx="15012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BFBFB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75" name="Group 11"/>
          <p:cNvGrpSpPr>
            <a:grpSpLocks/>
          </p:cNvGrpSpPr>
          <p:nvPr/>
        </p:nvGrpSpPr>
        <p:grpSpPr bwMode="auto">
          <a:xfrm>
            <a:off x="2854325" y="3081338"/>
            <a:ext cx="1787525" cy="2716212"/>
            <a:chOff x="0" y="0"/>
            <a:chExt cx="1787857" cy="2715904"/>
          </a:xfrm>
        </p:grpSpPr>
        <p:grpSp>
          <p:nvGrpSpPr>
            <p:cNvPr id="76" name="Group 12"/>
            <p:cNvGrpSpPr>
              <a:grpSpLocks/>
            </p:cNvGrpSpPr>
            <p:nvPr/>
          </p:nvGrpSpPr>
          <p:grpSpPr bwMode="auto">
            <a:xfrm>
              <a:off x="0" y="0"/>
              <a:ext cx="1787857" cy="2715904"/>
              <a:chOff x="0" y="0"/>
              <a:chExt cx="1787857" cy="2715904"/>
            </a:xfrm>
          </p:grpSpPr>
          <p:sp>
            <p:nvSpPr>
              <p:cNvPr id="80" name="圆角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87857" cy="2715904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76200">
                <a:solidFill>
                  <a:srgbClr val="BFBFB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圆角矩形 17"/>
              <p:cNvSpPr>
                <a:spLocks noChangeArrowheads="1"/>
              </p:cNvSpPr>
              <p:nvPr/>
            </p:nvSpPr>
            <p:spPr bwMode="auto">
              <a:xfrm>
                <a:off x="81795" y="70964"/>
                <a:ext cx="1624267" cy="923948"/>
              </a:xfrm>
              <a:prstGeom prst="roundRect">
                <a:avLst>
                  <a:gd name="adj" fmla="val 24505"/>
                </a:avLst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矩形 18"/>
              <p:cNvSpPr>
                <a:spLocks noChangeArrowheads="1"/>
              </p:cNvSpPr>
              <p:nvPr/>
            </p:nvSpPr>
            <p:spPr bwMode="auto">
              <a:xfrm>
                <a:off x="75063" y="585480"/>
                <a:ext cx="1637732" cy="19147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7" name="TextBox 13"/>
            <p:cNvSpPr txBox="1">
              <a:spLocks noChangeArrowheads="1"/>
            </p:cNvSpPr>
            <p:nvPr/>
          </p:nvSpPr>
          <p:spPr bwMode="auto">
            <a:xfrm>
              <a:off x="143303" y="749253"/>
              <a:ext cx="150125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78" name="TextBox 14"/>
            <p:cNvSpPr txBox="1">
              <a:spLocks noChangeArrowheads="1"/>
            </p:cNvSpPr>
            <p:nvPr/>
          </p:nvSpPr>
          <p:spPr bwMode="auto">
            <a:xfrm>
              <a:off x="131930" y="151026"/>
              <a:ext cx="1501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9" name="TextBox 15"/>
            <p:cNvSpPr txBox="1">
              <a:spLocks noChangeArrowheads="1"/>
            </p:cNvSpPr>
            <p:nvPr/>
          </p:nvSpPr>
          <p:spPr bwMode="auto">
            <a:xfrm>
              <a:off x="134204" y="2159522"/>
              <a:ext cx="15012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BFBFB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83" name="Group 19"/>
          <p:cNvGrpSpPr>
            <a:grpSpLocks/>
          </p:cNvGrpSpPr>
          <p:nvPr/>
        </p:nvGrpSpPr>
        <p:grpSpPr bwMode="auto">
          <a:xfrm>
            <a:off x="4784725" y="3081338"/>
            <a:ext cx="1787525" cy="2716212"/>
            <a:chOff x="0" y="0"/>
            <a:chExt cx="1787857" cy="2715904"/>
          </a:xfrm>
        </p:grpSpPr>
        <p:grpSp>
          <p:nvGrpSpPr>
            <p:cNvPr id="84" name="Group 20"/>
            <p:cNvGrpSpPr>
              <a:grpSpLocks/>
            </p:cNvGrpSpPr>
            <p:nvPr/>
          </p:nvGrpSpPr>
          <p:grpSpPr bwMode="auto">
            <a:xfrm>
              <a:off x="0" y="0"/>
              <a:ext cx="1787857" cy="2715904"/>
              <a:chOff x="0" y="0"/>
              <a:chExt cx="1787857" cy="2715904"/>
            </a:xfrm>
          </p:grpSpPr>
          <p:sp>
            <p:nvSpPr>
              <p:cNvPr id="88" name="圆角矩形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87857" cy="2715904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76200">
                <a:solidFill>
                  <a:srgbClr val="BFBFB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圆角矩形 25"/>
              <p:cNvSpPr>
                <a:spLocks noChangeArrowheads="1"/>
              </p:cNvSpPr>
              <p:nvPr/>
            </p:nvSpPr>
            <p:spPr bwMode="auto">
              <a:xfrm>
                <a:off x="81795" y="70964"/>
                <a:ext cx="1624267" cy="923948"/>
              </a:xfrm>
              <a:prstGeom prst="roundRect">
                <a:avLst>
                  <a:gd name="adj" fmla="val 24505"/>
                </a:avLst>
              </a:prstGeom>
              <a:solidFill>
                <a:srgbClr val="FFA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矩形 26"/>
              <p:cNvSpPr>
                <a:spLocks noChangeArrowheads="1"/>
              </p:cNvSpPr>
              <p:nvPr/>
            </p:nvSpPr>
            <p:spPr bwMode="auto">
              <a:xfrm>
                <a:off x="75063" y="585480"/>
                <a:ext cx="1637732" cy="19147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5" name="TextBox 21"/>
            <p:cNvSpPr txBox="1">
              <a:spLocks noChangeArrowheads="1"/>
            </p:cNvSpPr>
            <p:nvPr/>
          </p:nvSpPr>
          <p:spPr bwMode="auto">
            <a:xfrm>
              <a:off x="143303" y="749253"/>
              <a:ext cx="150125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86" name="TextBox 22"/>
            <p:cNvSpPr txBox="1">
              <a:spLocks noChangeArrowheads="1"/>
            </p:cNvSpPr>
            <p:nvPr/>
          </p:nvSpPr>
          <p:spPr bwMode="auto">
            <a:xfrm>
              <a:off x="131930" y="151026"/>
              <a:ext cx="1501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87" name="TextBox 23"/>
            <p:cNvSpPr txBox="1">
              <a:spLocks noChangeArrowheads="1"/>
            </p:cNvSpPr>
            <p:nvPr/>
          </p:nvSpPr>
          <p:spPr bwMode="auto">
            <a:xfrm>
              <a:off x="134204" y="2159522"/>
              <a:ext cx="15012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BFBFB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91" name="Group 27"/>
          <p:cNvGrpSpPr>
            <a:grpSpLocks/>
          </p:cNvGrpSpPr>
          <p:nvPr/>
        </p:nvGrpSpPr>
        <p:grpSpPr bwMode="auto">
          <a:xfrm>
            <a:off x="6769100" y="3068638"/>
            <a:ext cx="1787525" cy="2716212"/>
            <a:chOff x="0" y="0"/>
            <a:chExt cx="1787857" cy="2715904"/>
          </a:xfrm>
        </p:grpSpPr>
        <p:grpSp>
          <p:nvGrpSpPr>
            <p:cNvPr id="92" name="Group 28"/>
            <p:cNvGrpSpPr>
              <a:grpSpLocks/>
            </p:cNvGrpSpPr>
            <p:nvPr/>
          </p:nvGrpSpPr>
          <p:grpSpPr bwMode="auto">
            <a:xfrm>
              <a:off x="0" y="0"/>
              <a:ext cx="1787857" cy="2715904"/>
              <a:chOff x="0" y="0"/>
              <a:chExt cx="1787857" cy="2715904"/>
            </a:xfrm>
          </p:grpSpPr>
          <p:sp>
            <p:nvSpPr>
              <p:cNvPr id="118" name="圆角矩形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87857" cy="2715904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76200">
                <a:solidFill>
                  <a:srgbClr val="BFBFB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圆角矩形 33"/>
              <p:cNvSpPr>
                <a:spLocks noChangeArrowheads="1"/>
              </p:cNvSpPr>
              <p:nvPr/>
            </p:nvSpPr>
            <p:spPr bwMode="auto">
              <a:xfrm>
                <a:off x="81795" y="70964"/>
                <a:ext cx="1624267" cy="923948"/>
              </a:xfrm>
              <a:prstGeom prst="roundRect">
                <a:avLst>
                  <a:gd name="adj" fmla="val 24505"/>
                </a:avLst>
              </a:prstGeom>
              <a:solidFill>
                <a:srgbClr val="9EC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矩形 34"/>
              <p:cNvSpPr>
                <a:spLocks noChangeArrowheads="1"/>
              </p:cNvSpPr>
              <p:nvPr/>
            </p:nvSpPr>
            <p:spPr bwMode="auto">
              <a:xfrm>
                <a:off x="75063" y="585480"/>
                <a:ext cx="1637732" cy="19147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3" name="TextBox 29"/>
            <p:cNvSpPr txBox="1">
              <a:spLocks noChangeArrowheads="1"/>
            </p:cNvSpPr>
            <p:nvPr/>
          </p:nvSpPr>
          <p:spPr bwMode="auto">
            <a:xfrm>
              <a:off x="143303" y="749253"/>
              <a:ext cx="150125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16" name="TextBox 30"/>
            <p:cNvSpPr txBox="1">
              <a:spLocks noChangeArrowheads="1"/>
            </p:cNvSpPr>
            <p:nvPr/>
          </p:nvSpPr>
          <p:spPr bwMode="auto">
            <a:xfrm>
              <a:off x="131930" y="151026"/>
              <a:ext cx="1501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117" name="TextBox 31"/>
            <p:cNvSpPr txBox="1">
              <a:spLocks noChangeArrowheads="1"/>
            </p:cNvSpPr>
            <p:nvPr/>
          </p:nvSpPr>
          <p:spPr bwMode="auto">
            <a:xfrm>
              <a:off x="134204" y="2159522"/>
              <a:ext cx="15012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BFBFB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cxnSp>
        <p:nvCxnSpPr>
          <p:cNvPr id="121" name="直接连接符 36"/>
          <p:cNvCxnSpPr>
            <a:cxnSpLocks noChangeShapeType="1"/>
          </p:cNvCxnSpPr>
          <p:nvPr/>
        </p:nvCxnSpPr>
        <p:spPr bwMode="auto">
          <a:xfrm flipV="1">
            <a:off x="1719263" y="2647950"/>
            <a:ext cx="5868987" cy="26988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直接连接符 37"/>
          <p:cNvCxnSpPr>
            <a:cxnSpLocks noChangeShapeType="1"/>
          </p:cNvCxnSpPr>
          <p:nvPr/>
        </p:nvCxnSpPr>
        <p:spPr bwMode="auto">
          <a:xfrm rot="5400000">
            <a:off x="1524000" y="2859088"/>
            <a:ext cx="407988" cy="11112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直接连接符 45"/>
          <p:cNvCxnSpPr>
            <a:cxnSpLocks noChangeShapeType="1"/>
          </p:cNvCxnSpPr>
          <p:nvPr/>
        </p:nvCxnSpPr>
        <p:spPr bwMode="auto">
          <a:xfrm rot="16200000" flipH="1">
            <a:off x="3461543" y="2897982"/>
            <a:ext cx="411163" cy="19050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4" name="直接连接符 46"/>
          <p:cNvCxnSpPr>
            <a:cxnSpLocks noChangeShapeType="1"/>
          </p:cNvCxnSpPr>
          <p:nvPr/>
        </p:nvCxnSpPr>
        <p:spPr bwMode="auto">
          <a:xfrm rot="16200000" flipH="1">
            <a:off x="5461000" y="2863850"/>
            <a:ext cx="433388" cy="1588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5" name="直接连接符 50"/>
          <p:cNvCxnSpPr>
            <a:cxnSpLocks noChangeShapeType="1"/>
          </p:cNvCxnSpPr>
          <p:nvPr/>
        </p:nvCxnSpPr>
        <p:spPr bwMode="auto">
          <a:xfrm rot="16200000" flipH="1">
            <a:off x="7346950" y="2865438"/>
            <a:ext cx="433387" cy="1588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52"/>
          <p:cNvCxnSpPr>
            <a:cxnSpLocks noChangeShapeType="1"/>
          </p:cNvCxnSpPr>
          <p:nvPr/>
        </p:nvCxnSpPr>
        <p:spPr bwMode="auto">
          <a:xfrm rot="16200000" flipH="1">
            <a:off x="4385469" y="2429669"/>
            <a:ext cx="433388" cy="0"/>
          </a:xfrm>
          <a:prstGeom prst="line">
            <a:avLst/>
          </a:prstGeom>
          <a:noFill/>
          <a:ln w="762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7" name="圆角矩形 53"/>
          <p:cNvSpPr>
            <a:spLocks noChangeArrowheads="1"/>
          </p:cNvSpPr>
          <p:nvPr/>
        </p:nvSpPr>
        <p:spPr bwMode="auto">
          <a:xfrm>
            <a:off x="2511425" y="1609725"/>
            <a:ext cx="4298950" cy="614363"/>
          </a:xfrm>
          <a:prstGeom prst="roundRect">
            <a:avLst>
              <a:gd name="adj" fmla="val 50000"/>
            </a:avLst>
          </a:prstGeom>
          <a:solidFill>
            <a:srgbClr val="FFFFFF">
              <a:alpha val="78822"/>
            </a:srgbClr>
          </a:solidFill>
          <a:ln w="76200">
            <a:solidFill>
              <a:srgbClr val="00B0F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199</Words>
  <Application>Microsoft Office PowerPoint</Application>
  <PresentationFormat>全屏显示(4:3)</PresentationFormat>
  <Paragraphs>43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80</cp:revision>
  <dcterms:created xsi:type="dcterms:W3CDTF">2012-12-20T06:04:47Z</dcterms:created>
  <dcterms:modified xsi:type="dcterms:W3CDTF">2013-03-05T13:28:54Z</dcterms:modified>
</cp:coreProperties>
</file>