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05.03.2013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3"/>
          <p:cNvGrpSpPr>
            <a:grpSpLocks/>
          </p:cNvGrpSpPr>
          <p:nvPr/>
        </p:nvGrpSpPr>
        <p:grpSpPr bwMode="auto">
          <a:xfrm>
            <a:off x="488131" y="1844824"/>
            <a:ext cx="8188325" cy="3716337"/>
            <a:chOff x="0" y="0"/>
            <a:chExt cx="8188658" cy="3716944"/>
          </a:xfrm>
        </p:grpSpPr>
        <p:sp>
          <p:nvSpPr>
            <p:cNvPr id="94" name="椭圆 4"/>
            <p:cNvSpPr>
              <a:spLocks noChangeArrowheads="1"/>
            </p:cNvSpPr>
            <p:nvPr/>
          </p:nvSpPr>
          <p:spPr bwMode="auto">
            <a:xfrm>
              <a:off x="2222210" y="0"/>
              <a:ext cx="3716944" cy="371694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椭圆 5"/>
            <p:cNvSpPr>
              <a:spLocks noChangeArrowheads="1"/>
            </p:cNvSpPr>
            <p:nvPr/>
          </p:nvSpPr>
          <p:spPr bwMode="auto">
            <a:xfrm>
              <a:off x="3416206" y="1195521"/>
              <a:ext cx="1328951" cy="13289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endParaRPr>
            </a:p>
          </p:txBody>
        </p:sp>
        <p:grpSp>
          <p:nvGrpSpPr>
            <p:cNvPr id="96" name="Group 6"/>
            <p:cNvGrpSpPr>
              <a:grpSpLocks/>
            </p:cNvGrpSpPr>
            <p:nvPr/>
          </p:nvGrpSpPr>
          <p:grpSpPr bwMode="auto">
            <a:xfrm>
              <a:off x="0" y="1264794"/>
              <a:ext cx="3429002" cy="1149824"/>
              <a:chOff x="0" y="0"/>
              <a:chExt cx="3429002" cy="1149824"/>
            </a:xfrm>
          </p:grpSpPr>
          <p:sp>
            <p:nvSpPr>
              <p:cNvPr id="113" name="椭圆 6"/>
              <p:cNvSpPr>
                <a:spLocks noChangeArrowheads="1"/>
              </p:cNvSpPr>
              <p:nvPr/>
            </p:nvSpPr>
            <p:spPr bwMode="auto">
              <a:xfrm>
                <a:off x="2279178" y="0"/>
                <a:ext cx="1149824" cy="1149824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44B09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44B093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44B093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4" name="线形标注 2(带强调线) 9"/>
              <p:cNvSpPr>
                <a:spLocks/>
              </p:cNvSpPr>
              <p:nvPr/>
            </p:nvSpPr>
            <p:spPr bwMode="auto">
              <a:xfrm flipH="1">
                <a:off x="0" y="389649"/>
                <a:ext cx="1337481" cy="354842"/>
              </a:xfrm>
              <a:prstGeom prst="accentCallout2">
                <a:avLst>
                  <a:gd name="adj1" fmla="val 14583"/>
                  <a:gd name="adj2" fmla="val -6935"/>
                  <a:gd name="adj3" fmla="val 14583"/>
                  <a:gd name="adj4" fmla="val -31352"/>
                  <a:gd name="adj5" fmla="val 47435"/>
                  <a:gd name="adj6" fmla="val -68269"/>
                </a:avLst>
              </a:prstGeom>
              <a:noFill/>
              <a:ln w="25400">
                <a:solidFill>
                  <a:srgbClr val="44B093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 ADDED HERE</a:t>
                </a: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椭圆 10"/>
              <p:cNvSpPr>
                <a:spLocks noChangeArrowheads="1"/>
              </p:cNvSpPr>
              <p:nvPr/>
            </p:nvSpPr>
            <p:spPr bwMode="auto">
              <a:xfrm flipV="1">
                <a:off x="2225499" y="533850"/>
                <a:ext cx="45719" cy="45719"/>
              </a:xfrm>
              <a:prstGeom prst="ellipse">
                <a:avLst/>
              </a:prstGeom>
              <a:solidFill>
                <a:srgbClr val="44B093"/>
              </a:solidFill>
              <a:ln w="57150">
                <a:solidFill>
                  <a:srgbClr val="44B093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7" name="Group 10"/>
            <p:cNvGrpSpPr>
              <a:grpSpLocks/>
            </p:cNvGrpSpPr>
            <p:nvPr/>
          </p:nvGrpSpPr>
          <p:grpSpPr bwMode="auto">
            <a:xfrm>
              <a:off x="766549" y="2520389"/>
              <a:ext cx="3620070" cy="1165746"/>
              <a:chOff x="0" y="0"/>
              <a:chExt cx="3620070" cy="1165746"/>
            </a:xfrm>
          </p:grpSpPr>
          <p:sp>
            <p:nvSpPr>
              <p:cNvPr id="110" name="椭圆 13"/>
              <p:cNvSpPr>
                <a:spLocks noChangeArrowheads="1"/>
              </p:cNvSpPr>
              <p:nvPr/>
            </p:nvSpPr>
            <p:spPr bwMode="auto">
              <a:xfrm>
                <a:off x="2454324" y="0"/>
                <a:ext cx="1165746" cy="1165746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00B0F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1" name="线形标注 2(带强调线) 14"/>
              <p:cNvSpPr>
                <a:spLocks/>
              </p:cNvSpPr>
              <p:nvPr/>
            </p:nvSpPr>
            <p:spPr bwMode="auto">
              <a:xfrm flipH="1">
                <a:off x="0" y="746764"/>
                <a:ext cx="1337481" cy="354842"/>
              </a:xfrm>
              <a:prstGeom prst="accentCallout2">
                <a:avLst>
                  <a:gd name="adj1" fmla="val 64583"/>
                  <a:gd name="adj2" fmla="val -2852"/>
                  <a:gd name="adj3" fmla="val 33815"/>
                  <a:gd name="adj4" fmla="val -45639"/>
                  <a:gd name="adj5" fmla="val 12824"/>
                  <a:gd name="adj6" fmla="val -85616"/>
                </a:avLst>
              </a:prstGeom>
              <a:noFill/>
              <a:ln w="25400">
                <a:solidFill>
                  <a:srgbClr val="00B0F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 ADDED HERE</a:t>
                </a: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椭圆 15"/>
              <p:cNvSpPr>
                <a:spLocks noChangeArrowheads="1"/>
              </p:cNvSpPr>
              <p:nvPr/>
            </p:nvSpPr>
            <p:spPr bwMode="auto">
              <a:xfrm>
                <a:off x="2423168" y="742666"/>
                <a:ext cx="121005" cy="121005"/>
              </a:xfrm>
              <a:prstGeom prst="ellipse">
                <a:avLst/>
              </a:prstGeom>
              <a:solidFill>
                <a:srgbClr val="44B093"/>
              </a:solidFill>
              <a:ln w="57150">
                <a:solidFill>
                  <a:srgbClr val="00B0F0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8" name="Group 14"/>
            <p:cNvGrpSpPr>
              <a:grpSpLocks/>
            </p:cNvGrpSpPr>
            <p:nvPr/>
          </p:nvGrpSpPr>
          <p:grpSpPr bwMode="auto">
            <a:xfrm>
              <a:off x="487908" y="71752"/>
              <a:ext cx="3592774" cy="1224199"/>
              <a:chOff x="0" y="0"/>
              <a:chExt cx="3592774" cy="1224199"/>
            </a:xfrm>
          </p:grpSpPr>
          <p:sp>
            <p:nvSpPr>
              <p:cNvPr id="107" name="椭圆 17"/>
              <p:cNvSpPr>
                <a:spLocks noChangeArrowheads="1"/>
              </p:cNvSpPr>
              <p:nvPr/>
            </p:nvSpPr>
            <p:spPr bwMode="auto">
              <a:xfrm>
                <a:off x="2427028" y="58453"/>
                <a:ext cx="1165746" cy="1165746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FFA90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A90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A90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线形标注 2(带强调线) 18"/>
              <p:cNvSpPr>
                <a:spLocks/>
              </p:cNvSpPr>
              <p:nvPr/>
            </p:nvSpPr>
            <p:spPr bwMode="auto">
              <a:xfrm flipH="1">
                <a:off x="0" y="0"/>
                <a:ext cx="1337481" cy="354842"/>
              </a:xfrm>
              <a:prstGeom prst="accentCallout2">
                <a:avLst>
                  <a:gd name="adj1" fmla="val 64583"/>
                  <a:gd name="adj2" fmla="val -2852"/>
                  <a:gd name="adj3" fmla="val 56889"/>
                  <a:gd name="adj4" fmla="val -45639"/>
                  <a:gd name="adj5" fmla="val 89745"/>
                  <a:gd name="adj6" fmla="val -86634"/>
                </a:avLst>
              </a:prstGeom>
              <a:noFill/>
              <a:ln w="25400">
                <a:solidFill>
                  <a:srgbClr val="FFA90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 ADDED HERE</a:t>
                </a: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椭圆 19"/>
              <p:cNvSpPr>
                <a:spLocks noChangeArrowheads="1"/>
              </p:cNvSpPr>
              <p:nvPr/>
            </p:nvSpPr>
            <p:spPr bwMode="auto">
              <a:xfrm flipV="1">
                <a:off x="2419066" y="240997"/>
                <a:ext cx="150125" cy="161070"/>
              </a:xfrm>
              <a:prstGeom prst="ellipse">
                <a:avLst/>
              </a:prstGeom>
              <a:solidFill>
                <a:srgbClr val="FFA902"/>
              </a:solidFill>
              <a:ln w="57150">
                <a:solidFill>
                  <a:srgbClr val="FFA90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9" name="Group 18"/>
            <p:cNvGrpSpPr>
              <a:grpSpLocks/>
            </p:cNvGrpSpPr>
            <p:nvPr/>
          </p:nvGrpSpPr>
          <p:grpSpPr bwMode="auto">
            <a:xfrm flipH="1">
              <a:off x="4703362" y="1662285"/>
              <a:ext cx="3485296" cy="1149824"/>
              <a:chOff x="0" y="0"/>
              <a:chExt cx="3429002" cy="1149824"/>
            </a:xfrm>
          </p:grpSpPr>
          <p:sp>
            <p:nvSpPr>
              <p:cNvPr id="104" name="椭圆 21"/>
              <p:cNvSpPr>
                <a:spLocks noChangeArrowheads="1"/>
              </p:cNvSpPr>
              <p:nvPr/>
            </p:nvSpPr>
            <p:spPr bwMode="auto">
              <a:xfrm>
                <a:off x="2279178" y="0"/>
                <a:ext cx="1149824" cy="1149824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E6E19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E6E192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E6E192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线形标注 2(带强调线) 22"/>
              <p:cNvSpPr>
                <a:spLocks/>
              </p:cNvSpPr>
              <p:nvPr/>
            </p:nvSpPr>
            <p:spPr bwMode="auto">
              <a:xfrm flipH="1">
                <a:off x="0" y="389649"/>
                <a:ext cx="1337481" cy="354842"/>
              </a:xfrm>
              <a:prstGeom prst="accentCallout2">
                <a:avLst>
                  <a:gd name="adj1" fmla="val 14583"/>
                  <a:gd name="adj2" fmla="val -6935"/>
                  <a:gd name="adj3" fmla="val 14583"/>
                  <a:gd name="adj4" fmla="val -31352"/>
                  <a:gd name="adj5" fmla="val 47435"/>
                  <a:gd name="adj6" fmla="val -68269"/>
                </a:avLst>
              </a:prstGeom>
              <a:noFill/>
              <a:ln w="25400">
                <a:solidFill>
                  <a:srgbClr val="E6E19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 ADDED HERE</a:t>
                </a: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椭圆 23"/>
              <p:cNvSpPr>
                <a:spLocks noChangeArrowheads="1"/>
              </p:cNvSpPr>
              <p:nvPr/>
            </p:nvSpPr>
            <p:spPr bwMode="auto">
              <a:xfrm flipV="1">
                <a:off x="2225499" y="468713"/>
                <a:ext cx="110856" cy="110855"/>
              </a:xfrm>
              <a:prstGeom prst="ellipse">
                <a:avLst/>
              </a:prstGeom>
              <a:solidFill>
                <a:srgbClr val="E6E192"/>
              </a:solidFill>
              <a:ln w="57150">
                <a:solidFill>
                  <a:srgbClr val="E6E192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0" name="Group 22"/>
            <p:cNvGrpSpPr>
              <a:grpSpLocks/>
            </p:cNvGrpSpPr>
            <p:nvPr/>
          </p:nvGrpSpPr>
          <p:grpSpPr bwMode="auto">
            <a:xfrm flipH="1">
              <a:off x="4323500" y="286136"/>
              <a:ext cx="3485296" cy="1149824"/>
              <a:chOff x="0" y="0"/>
              <a:chExt cx="3429002" cy="1149824"/>
            </a:xfrm>
          </p:grpSpPr>
          <p:sp>
            <p:nvSpPr>
              <p:cNvPr id="101" name="椭圆 25"/>
              <p:cNvSpPr>
                <a:spLocks noChangeArrowheads="1"/>
              </p:cNvSpPr>
              <p:nvPr/>
            </p:nvSpPr>
            <p:spPr bwMode="auto">
              <a:xfrm>
                <a:off x="2279178" y="0"/>
                <a:ext cx="1149824" cy="1149824"/>
              </a:xfrm>
              <a:prstGeom prst="ellipse">
                <a:avLst/>
              </a:prstGeom>
              <a:solidFill>
                <a:srgbClr val="FFFFFF"/>
              </a:solidFill>
              <a:ln w="57150">
                <a:solidFill>
                  <a:srgbClr val="9ECA0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9ECA06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TEXT</a:t>
                </a: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9ECA06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线形标注 2(带强调线) 26"/>
              <p:cNvSpPr>
                <a:spLocks/>
              </p:cNvSpPr>
              <p:nvPr/>
            </p:nvSpPr>
            <p:spPr bwMode="auto">
              <a:xfrm flipH="1">
                <a:off x="0" y="389649"/>
                <a:ext cx="1337481" cy="354842"/>
              </a:xfrm>
              <a:prstGeom prst="accentCallout2">
                <a:avLst>
                  <a:gd name="adj1" fmla="val 14583"/>
                  <a:gd name="adj2" fmla="val -6935"/>
                  <a:gd name="adj3" fmla="val 14583"/>
                  <a:gd name="adj4" fmla="val -31352"/>
                  <a:gd name="adj5" fmla="val 47435"/>
                  <a:gd name="adj6" fmla="val -68269"/>
                </a:avLst>
              </a:prstGeom>
              <a:noFill/>
              <a:ln w="25400">
                <a:solidFill>
                  <a:srgbClr val="9ECA06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</a:rPr>
                  <a:t>TEXT  ADDED HERE</a:t>
                </a: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椭圆 27"/>
              <p:cNvSpPr>
                <a:spLocks noChangeArrowheads="1"/>
              </p:cNvSpPr>
              <p:nvPr/>
            </p:nvSpPr>
            <p:spPr bwMode="auto">
              <a:xfrm flipV="1">
                <a:off x="2225499" y="468713"/>
                <a:ext cx="110856" cy="110855"/>
              </a:xfrm>
              <a:prstGeom prst="ellipse">
                <a:avLst/>
              </a:prstGeom>
              <a:solidFill>
                <a:srgbClr val="9ECA06"/>
              </a:solidFill>
              <a:ln w="57150">
                <a:solidFill>
                  <a:srgbClr val="9ECA06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177</Words>
  <Application>Microsoft Office PowerPoint</Application>
  <PresentationFormat>全屏显示(4:3)</PresentationFormat>
  <Paragraphs>28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78</cp:revision>
  <dcterms:created xsi:type="dcterms:W3CDTF">2012-12-20T06:04:47Z</dcterms:created>
  <dcterms:modified xsi:type="dcterms:W3CDTF">2013-03-05T13:21:02Z</dcterms:modified>
</cp:coreProperties>
</file>