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06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98" d="100"/>
          <a:sy n="98" d="100"/>
        </p:scale>
        <p:origin x="-13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2013/3/5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2013/3/5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978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9980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029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503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031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833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346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56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953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145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2013/3/5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356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2013/3/5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2013/3/5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310115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4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3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8" name="Group 3"/>
          <p:cNvGrpSpPr>
            <a:grpSpLocks/>
          </p:cNvGrpSpPr>
          <p:nvPr/>
        </p:nvGrpSpPr>
        <p:grpSpPr bwMode="auto">
          <a:xfrm>
            <a:off x="788292" y="3268439"/>
            <a:ext cx="2603500" cy="2535238"/>
            <a:chOff x="0" y="0"/>
            <a:chExt cx="2604655" cy="2535381"/>
          </a:xfrm>
        </p:grpSpPr>
        <p:sp>
          <p:nvSpPr>
            <p:cNvPr id="39" name="圆角矩形 3"/>
            <p:cNvSpPr>
              <a:spLocks noChangeArrowheads="1"/>
            </p:cNvSpPr>
            <p:nvPr/>
          </p:nvSpPr>
          <p:spPr bwMode="auto">
            <a:xfrm>
              <a:off x="96881" y="0"/>
              <a:ext cx="2396600" cy="471515"/>
            </a:xfrm>
            <a:prstGeom prst="roundRect">
              <a:avLst>
                <a:gd name="adj" fmla="val 50000"/>
              </a:avLst>
            </a:prstGeom>
            <a:solidFill>
              <a:srgbClr val="FFA902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2000" b="1" kern="0" dirty="0" smtClean="0">
                  <a:solidFill>
                    <a:srgbClr val="FFFFFF"/>
                  </a:solidFill>
                  <a:latin typeface="Calibri"/>
                  <a:ea typeface="宋体"/>
                </a:rPr>
                <a:t>TEXT ADD HERE</a:t>
              </a:r>
              <a:endParaRPr lang="zh-CN" altLang="en-US" sz="2000" b="1" kern="0" dirty="0" smtClean="0">
                <a:solidFill>
                  <a:srgbClr val="FFFFFF"/>
                </a:solidFill>
                <a:latin typeface="Calibri"/>
                <a:ea typeface="宋体"/>
              </a:endParaRPr>
            </a:p>
          </p:txBody>
        </p:sp>
        <p:sp>
          <p:nvSpPr>
            <p:cNvPr id="40" name="圆角矩形 4"/>
            <p:cNvSpPr>
              <a:spLocks noChangeArrowheads="1"/>
            </p:cNvSpPr>
            <p:nvPr/>
          </p:nvSpPr>
          <p:spPr bwMode="auto">
            <a:xfrm>
              <a:off x="0" y="720766"/>
              <a:ext cx="2604655" cy="1814615"/>
            </a:xfrm>
            <a:prstGeom prst="roundRect">
              <a:avLst>
                <a:gd name="adj" fmla="val 12852"/>
              </a:avLst>
            </a:prstGeom>
            <a:noFill/>
            <a:ln w="76200">
              <a:solidFill>
                <a:srgbClr val="FFA90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>
                <a:buFont typeface="Wingdings" pitchFamily="2" charset="2"/>
                <a:buChar char="l"/>
              </a:pPr>
              <a:r>
                <a:rPr lang="en-US" altLang="zh-CN" sz="1600" kern="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TEXT ADD HERE</a:t>
              </a:r>
            </a:p>
            <a:p>
              <a:pPr>
                <a:buFont typeface="Wingdings" pitchFamily="2" charset="2"/>
                <a:buChar char="l"/>
              </a:pPr>
              <a:r>
                <a:rPr lang="en-US" altLang="zh-CN" sz="1600" kern="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PARALIFE CREATE</a:t>
              </a:r>
            </a:p>
            <a:p>
              <a:pPr>
                <a:buFont typeface="Wingdings" pitchFamily="2" charset="2"/>
                <a:buChar char="l"/>
              </a:pPr>
              <a:r>
                <a:rPr lang="en-US" altLang="zh-CN" sz="1600" kern="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THEMEGALLERY</a:t>
              </a:r>
            </a:p>
            <a:p>
              <a:pPr>
                <a:buFont typeface="Wingdings" pitchFamily="2" charset="2"/>
                <a:buChar char="l"/>
              </a:pPr>
              <a:r>
                <a:rPr lang="en-US" altLang="zh-CN" sz="1600" kern="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www.1ppt</a:t>
              </a:r>
              <a:r>
                <a:rPr lang="en-US" altLang="zh-CN" sz="1600" kern="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. com</a:t>
              </a:r>
              <a:endParaRPr lang="zh-CN" altLang="en-US" sz="1600" kern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41" name="直接连接符 5"/>
            <p:cNvCxnSpPr>
              <a:cxnSpLocks noChangeShapeType="1"/>
              <a:stCxn id="39" idx="2"/>
              <a:endCxn id="40" idx="0"/>
            </p:cNvCxnSpPr>
            <p:nvPr/>
          </p:nvCxnSpPr>
          <p:spPr bwMode="auto">
            <a:xfrm rot="16200000" flipH="1">
              <a:off x="1174522" y="592961"/>
              <a:ext cx="249251" cy="6353"/>
            </a:xfrm>
            <a:prstGeom prst="line">
              <a:avLst/>
            </a:prstGeom>
            <a:noFill/>
            <a:ln w="76200">
              <a:solidFill>
                <a:srgbClr val="FFA902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pic>
        <p:nvPicPr>
          <p:cNvPr id="42" name="组合 16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0692" y="3227164"/>
            <a:ext cx="2681288" cy="25781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43" name="Group 8"/>
          <p:cNvGrpSpPr>
            <a:grpSpLocks/>
          </p:cNvGrpSpPr>
          <p:nvPr/>
        </p:nvGrpSpPr>
        <p:grpSpPr bwMode="auto">
          <a:xfrm>
            <a:off x="6287392" y="3254152"/>
            <a:ext cx="2605088" cy="2536825"/>
            <a:chOff x="0" y="0"/>
            <a:chExt cx="2604655" cy="2535381"/>
          </a:xfrm>
        </p:grpSpPr>
        <p:sp>
          <p:nvSpPr>
            <p:cNvPr id="44" name="圆角矩形 11"/>
            <p:cNvSpPr>
              <a:spLocks noChangeArrowheads="1"/>
            </p:cNvSpPr>
            <p:nvPr/>
          </p:nvSpPr>
          <p:spPr bwMode="auto">
            <a:xfrm>
              <a:off x="96822" y="0"/>
              <a:ext cx="2396727" cy="471219"/>
            </a:xfrm>
            <a:prstGeom prst="roundRect">
              <a:avLst>
                <a:gd name="adj" fmla="val 50000"/>
              </a:avLst>
            </a:prstGeom>
            <a:solidFill>
              <a:srgbClr val="00B0F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anchor="ctr"/>
            <a:lstStyle/>
            <a:p>
              <a:pPr algn="ctr"/>
              <a:r>
                <a:rPr lang="en-US" altLang="zh-CN" sz="2000" b="1" kern="0" dirty="0" smtClean="0">
                  <a:solidFill>
                    <a:srgbClr val="FFFFFF"/>
                  </a:solidFill>
                  <a:latin typeface="Calibri"/>
                  <a:ea typeface="宋体"/>
                </a:rPr>
                <a:t>TEXT ADD HERE</a:t>
              </a:r>
              <a:endParaRPr lang="zh-CN" altLang="en-US" sz="2000" b="1" kern="0" dirty="0" smtClean="0">
                <a:solidFill>
                  <a:srgbClr val="FFFFFF"/>
                </a:solidFill>
                <a:latin typeface="Calibri"/>
                <a:ea typeface="宋体"/>
              </a:endParaRPr>
            </a:p>
          </p:txBody>
        </p:sp>
        <p:sp>
          <p:nvSpPr>
            <p:cNvPr id="45" name="圆角矩形 12"/>
            <p:cNvSpPr>
              <a:spLocks noChangeArrowheads="1"/>
            </p:cNvSpPr>
            <p:nvPr/>
          </p:nvSpPr>
          <p:spPr bwMode="auto">
            <a:xfrm>
              <a:off x="0" y="720315"/>
              <a:ext cx="2604655" cy="1815066"/>
            </a:xfrm>
            <a:prstGeom prst="roundRect">
              <a:avLst>
                <a:gd name="adj" fmla="val 12852"/>
              </a:avLst>
            </a:prstGeom>
            <a:noFill/>
            <a:ln w="76200">
              <a:solidFill>
                <a:srgbClr val="00B0F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txBody>
            <a:bodyPr anchor="ctr"/>
            <a:lstStyle/>
            <a:p>
              <a:pPr>
                <a:buFont typeface="Wingdings" pitchFamily="2" charset="2"/>
                <a:buChar char="l"/>
              </a:pPr>
              <a:r>
                <a:rPr lang="en-US" altLang="zh-CN" sz="1600" kern="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TEXT ADD HERE</a:t>
              </a:r>
            </a:p>
            <a:p>
              <a:pPr>
                <a:buFont typeface="Wingdings" pitchFamily="2" charset="2"/>
                <a:buChar char="l"/>
              </a:pPr>
              <a:r>
                <a:rPr lang="en-US" altLang="zh-CN" sz="1600" kern="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PARALIFE CREATE</a:t>
              </a:r>
            </a:p>
            <a:p>
              <a:pPr>
                <a:buFont typeface="Wingdings" pitchFamily="2" charset="2"/>
                <a:buChar char="l"/>
              </a:pPr>
              <a:r>
                <a:rPr lang="en-US" altLang="zh-CN" sz="1600" kern="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THEMEGALLERY</a:t>
              </a:r>
            </a:p>
            <a:p>
              <a:pPr>
                <a:buFont typeface="Wingdings" pitchFamily="2" charset="2"/>
                <a:buChar char="l"/>
              </a:pPr>
              <a:r>
                <a:rPr lang="en-US" altLang="zh-CN" sz="1600" kern="0" dirty="0" smtClean="0">
                  <a:solidFill>
                    <a:srgbClr val="000000"/>
                  </a:solidFill>
                  <a:latin typeface="微软雅黑" pitchFamily="34" charset="-122"/>
                  <a:ea typeface="微软雅黑" pitchFamily="34" charset="-122"/>
                </a:rPr>
                <a:t>www.1ppt.com</a:t>
              </a:r>
              <a:endParaRPr lang="zh-CN" altLang="en-US" sz="1600" kern="0" dirty="0" smtClean="0">
                <a:solidFill>
                  <a:srgbClr val="000000"/>
                </a:solidFill>
                <a:latin typeface="微软雅黑" pitchFamily="34" charset="-122"/>
                <a:ea typeface="微软雅黑" pitchFamily="34" charset="-122"/>
              </a:endParaRPr>
            </a:p>
          </p:txBody>
        </p:sp>
        <p:cxnSp>
          <p:nvCxnSpPr>
            <p:cNvPr id="46" name="直接连接符 13"/>
            <p:cNvCxnSpPr>
              <a:cxnSpLocks noChangeShapeType="1"/>
              <a:stCxn id="44" idx="2"/>
              <a:endCxn id="45" idx="0"/>
            </p:cNvCxnSpPr>
            <p:nvPr/>
          </p:nvCxnSpPr>
          <p:spPr bwMode="auto">
            <a:xfrm rot="16200000" flipH="1">
              <a:off x="1174602" y="591795"/>
              <a:ext cx="249096" cy="7937"/>
            </a:xfrm>
            <a:prstGeom prst="line">
              <a:avLst/>
            </a:prstGeom>
            <a:noFill/>
            <a:ln w="76200">
              <a:solidFill>
                <a:srgbClr val="00B0F0"/>
              </a:solidFill>
              <a:round/>
              <a:headEnd/>
              <a:tailEnd/>
            </a:ln>
            <a:extLst>
              <a:ext uri="{909E8E84-426E-40DD-AFC4-6F175D3DCCD1}">
                <a14:hiddenFill xmlns:a14="http://schemas.microsoft.com/office/drawing/2010/main">
                  <a:noFill/>
                </a14:hiddenFill>
              </a:ext>
            </a:extLst>
          </p:spPr>
        </p:cxnSp>
      </p:grpSp>
      <p:cxnSp>
        <p:nvCxnSpPr>
          <p:cNvPr id="47" name="直接连接符 14"/>
          <p:cNvCxnSpPr>
            <a:cxnSpLocks noChangeShapeType="1"/>
          </p:cNvCxnSpPr>
          <p:nvPr/>
        </p:nvCxnSpPr>
        <p:spPr bwMode="auto">
          <a:xfrm>
            <a:off x="1494730" y="1911127"/>
            <a:ext cx="6732587" cy="26987"/>
          </a:xfrm>
          <a:prstGeom prst="line">
            <a:avLst/>
          </a:prstGeom>
          <a:noFill/>
          <a:ln w="76200">
            <a:solidFill>
              <a:srgbClr val="BCBCB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cxnSp>
        <p:nvCxnSpPr>
          <p:cNvPr id="48" name="直接连接符 15"/>
          <p:cNvCxnSpPr>
            <a:cxnSpLocks noChangeShapeType="1"/>
          </p:cNvCxnSpPr>
          <p:nvPr/>
        </p:nvCxnSpPr>
        <p:spPr bwMode="auto">
          <a:xfrm>
            <a:off x="1453455" y="3116039"/>
            <a:ext cx="6732587" cy="28575"/>
          </a:xfrm>
          <a:prstGeom prst="line">
            <a:avLst/>
          </a:prstGeom>
          <a:noFill/>
          <a:ln w="76200">
            <a:solidFill>
              <a:srgbClr val="BCBCBC"/>
            </a:solidFill>
            <a:round/>
            <a:headEnd/>
            <a:tailEnd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</p:cxnSp>
      <p:sp>
        <p:nvSpPr>
          <p:cNvPr id="49" name="TextBox 27"/>
          <p:cNvSpPr txBox="1">
            <a:spLocks noChangeArrowheads="1"/>
          </p:cNvSpPr>
          <p:nvPr/>
        </p:nvSpPr>
        <p:spPr bwMode="auto">
          <a:xfrm>
            <a:off x="3021905" y="1098327"/>
            <a:ext cx="3713162" cy="7683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4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TEXT BORECREATION C &amp; C</a:t>
            </a:r>
          </a:p>
          <a:p>
            <a:pPr marL="0" marR="0" lvl="0" indent="0" algn="ctr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000" b="1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PARALIFE COPYRIGHT</a:t>
            </a:r>
          </a:p>
        </p:txBody>
      </p:sp>
      <p:sp>
        <p:nvSpPr>
          <p:cNvPr id="50" name="TextBox 28"/>
          <p:cNvSpPr txBox="1">
            <a:spLocks noChangeArrowheads="1"/>
          </p:cNvSpPr>
          <p:nvPr/>
        </p:nvSpPr>
        <p:spPr bwMode="auto">
          <a:xfrm>
            <a:off x="2948880" y="2104802"/>
            <a:ext cx="2576512" cy="92392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TEXT ADD HERE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TEXT ADD HERE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Ø"/>
              <a:tabLst/>
              <a:defRPr/>
            </a:pPr>
            <a:r>
              <a:rPr kumimoji="0" lang="en-US" altLang="zh-CN" sz="1800" b="1" i="0" u="none" strike="noStrike" kern="0" cap="none" spc="0" normalizeH="0" baseline="0" noProof="0" dirty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TEXT ADD HER</a:t>
            </a:r>
          </a:p>
        </p:txBody>
      </p:sp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595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19629</TotalTime>
  <Words>193</Words>
  <Application>Microsoft Office PowerPoint</Application>
  <PresentationFormat>全屏显示(4:3)</PresentationFormat>
  <Paragraphs>31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959</cp:revision>
  <dcterms:created xsi:type="dcterms:W3CDTF">2009-02-11T05:37:22Z</dcterms:created>
  <dcterms:modified xsi:type="dcterms:W3CDTF">2013-03-05T13:17:39Z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