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04.03.2013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3"/>
          <p:cNvGrpSpPr>
            <a:grpSpLocks/>
          </p:cNvGrpSpPr>
          <p:nvPr/>
        </p:nvGrpSpPr>
        <p:grpSpPr bwMode="auto">
          <a:xfrm>
            <a:off x="384175" y="2316832"/>
            <a:ext cx="8269288" cy="2159000"/>
            <a:chOff x="0" y="0"/>
            <a:chExt cx="8269511" cy="2158419"/>
          </a:xfrm>
        </p:grpSpPr>
        <p:pic>
          <p:nvPicPr>
            <p:cNvPr id="74" name="组合 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27" y="866109"/>
              <a:ext cx="1292435" cy="1292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5" name="椭圆 4"/>
            <p:cNvSpPr>
              <a:spLocks noChangeArrowheads="1"/>
            </p:cNvSpPr>
            <p:nvPr/>
          </p:nvSpPr>
          <p:spPr bwMode="auto">
            <a:xfrm>
              <a:off x="1219278" y="1344018"/>
              <a:ext cx="255604" cy="25559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76" name="直接连接符 5"/>
            <p:cNvCxnSpPr>
              <a:cxnSpLocks noChangeShapeType="1"/>
            </p:cNvCxnSpPr>
            <p:nvPr/>
          </p:nvCxnSpPr>
          <p:spPr bwMode="auto">
            <a:xfrm flipV="1">
              <a:off x="1581251" y="1507534"/>
              <a:ext cx="1897185" cy="0"/>
            </a:xfrm>
            <a:prstGeom prst="line">
              <a:avLst/>
            </a:prstGeom>
            <a:noFill/>
            <a:ln w="76200">
              <a:solidFill>
                <a:srgbClr val="897DC1">
                  <a:alpha val="45097"/>
                </a:srgb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7" name="直接连接符 6"/>
            <p:cNvCxnSpPr>
              <a:cxnSpLocks noChangeShapeType="1"/>
            </p:cNvCxnSpPr>
            <p:nvPr/>
          </p:nvCxnSpPr>
          <p:spPr bwMode="auto">
            <a:xfrm flipV="1">
              <a:off x="3726102" y="907449"/>
              <a:ext cx="2098810" cy="15875"/>
            </a:xfrm>
            <a:prstGeom prst="line">
              <a:avLst/>
            </a:prstGeom>
            <a:noFill/>
            <a:ln w="76200">
              <a:solidFill>
                <a:srgbClr val="897DC1">
                  <a:alpha val="45097"/>
                </a:srgb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8" name="直接连接符 7"/>
            <p:cNvCxnSpPr>
              <a:cxnSpLocks noChangeShapeType="1"/>
            </p:cNvCxnSpPr>
            <p:nvPr/>
          </p:nvCxnSpPr>
          <p:spPr bwMode="auto">
            <a:xfrm flipV="1">
              <a:off x="5909054" y="361341"/>
              <a:ext cx="1622529" cy="15875"/>
            </a:xfrm>
            <a:prstGeom prst="line">
              <a:avLst/>
            </a:prstGeom>
            <a:noFill/>
            <a:ln w="76200">
              <a:solidFill>
                <a:srgbClr val="897DC1">
                  <a:alpha val="45097"/>
                </a:srgb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9" name="直接连接符 8"/>
            <p:cNvCxnSpPr>
              <a:cxnSpLocks noChangeShapeType="1"/>
            </p:cNvCxnSpPr>
            <p:nvPr/>
          </p:nvCxnSpPr>
          <p:spPr bwMode="auto">
            <a:xfrm rot="5400000" flipH="1" flipV="1">
              <a:off x="3341121" y="1141604"/>
              <a:ext cx="520708" cy="188924"/>
            </a:xfrm>
            <a:prstGeom prst="line">
              <a:avLst/>
            </a:prstGeom>
            <a:noFill/>
            <a:ln w="76200">
              <a:solidFill>
                <a:srgbClr val="897DC1">
                  <a:alpha val="45097"/>
                </a:srgb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0" name="直接连接符 9"/>
            <p:cNvCxnSpPr>
              <a:cxnSpLocks noChangeShapeType="1"/>
            </p:cNvCxnSpPr>
            <p:nvPr/>
          </p:nvCxnSpPr>
          <p:spPr bwMode="auto">
            <a:xfrm rot="5400000" flipH="1" flipV="1">
              <a:off x="5565350" y="595494"/>
              <a:ext cx="576271" cy="133359"/>
            </a:xfrm>
            <a:prstGeom prst="line">
              <a:avLst/>
            </a:prstGeom>
            <a:noFill/>
            <a:ln w="76200">
              <a:solidFill>
                <a:srgbClr val="897DC1">
                  <a:alpha val="45097"/>
                </a:srgb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1" name="等腰三角形 10"/>
            <p:cNvSpPr>
              <a:spLocks noChangeArrowheads="1"/>
            </p:cNvSpPr>
            <p:nvPr/>
          </p:nvSpPr>
          <p:spPr bwMode="auto">
            <a:xfrm rot="1814849">
              <a:off x="7601131" y="0"/>
              <a:ext cx="668380" cy="573096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2" name="TextBox 30"/>
          <p:cNvSpPr txBox="1">
            <a:spLocks noChangeArrowheads="1"/>
          </p:cNvSpPr>
          <p:nvPr/>
        </p:nvSpPr>
        <p:spPr bwMode="auto">
          <a:xfrm>
            <a:off x="1927225" y="3885282"/>
            <a:ext cx="2030413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/>
              <a:t>· TEXT  add here</a:t>
            </a:r>
          </a:p>
          <a:p>
            <a:pPr eaLnBrk="1" hangingPunct="1"/>
            <a:r>
              <a:rPr lang="en-US" altLang="zh-CN" sz="2000" b="1"/>
              <a:t>· TEXT  add here</a:t>
            </a:r>
          </a:p>
          <a:p>
            <a:pPr eaLnBrk="1" hangingPunct="1"/>
            <a:r>
              <a:rPr lang="en-US" altLang="zh-CN" sz="2000" b="1"/>
              <a:t>· TEXT  add here</a:t>
            </a:r>
          </a:p>
          <a:p>
            <a:pPr eaLnBrk="1" hangingPunct="1"/>
            <a:endParaRPr lang="en-US" altLang="zh-CN" sz="2000" b="1"/>
          </a:p>
          <a:p>
            <a:pPr eaLnBrk="1" hangingPunct="1"/>
            <a:endParaRPr lang="zh-CN" altLang="en-US" sz="2000" b="1"/>
          </a:p>
        </p:txBody>
      </p:sp>
      <p:sp>
        <p:nvSpPr>
          <p:cNvPr id="83" name="TextBox 31"/>
          <p:cNvSpPr txBox="1">
            <a:spLocks noChangeArrowheads="1"/>
          </p:cNvSpPr>
          <p:nvPr/>
        </p:nvSpPr>
        <p:spPr bwMode="auto">
          <a:xfrm>
            <a:off x="4167188" y="3464594"/>
            <a:ext cx="2030412" cy="16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/>
              <a:t>· TEXT  add here</a:t>
            </a:r>
          </a:p>
          <a:p>
            <a:pPr eaLnBrk="1" hangingPunct="1"/>
            <a:r>
              <a:rPr lang="en-US" altLang="zh-CN" sz="2000" b="1"/>
              <a:t>· TEXT  add here</a:t>
            </a:r>
          </a:p>
          <a:p>
            <a:pPr eaLnBrk="1" hangingPunct="1"/>
            <a:r>
              <a:rPr lang="en-US" altLang="zh-CN" sz="2000" b="1"/>
              <a:t>· TEXT  add here</a:t>
            </a:r>
          </a:p>
          <a:p>
            <a:pPr eaLnBrk="1" hangingPunct="1"/>
            <a:endParaRPr lang="en-US" altLang="zh-CN" sz="2000" b="1"/>
          </a:p>
          <a:p>
            <a:pPr eaLnBrk="1" hangingPunct="1"/>
            <a:endParaRPr lang="zh-CN" altLang="en-US" sz="2000" b="1"/>
          </a:p>
        </p:txBody>
      </p:sp>
      <p:sp>
        <p:nvSpPr>
          <p:cNvPr id="84" name="TextBox 32"/>
          <p:cNvSpPr txBox="1">
            <a:spLocks noChangeArrowheads="1"/>
          </p:cNvSpPr>
          <p:nvPr/>
        </p:nvSpPr>
        <p:spPr bwMode="auto">
          <a:xfrm>
            <a:off x="6350000" y="2754982"/>
            <a:ext cx="2032000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/>
              <a:t>· TEXT  add here</a:t>
            </a:r>
          </a:p>
          <a:p>
            <a:pPr eaLnBrk="1" hangingPunct="1"/>
            <a:r>
              <a:rPr lang="en-US" altLang="zh-CN" sz="2000" b="1"/>
              <a:t>· TEXT  add here</a:t>
            </a:r>
          </a:p>
          <a:p>
            <a:pPr eaLnBrk="1" hangingPunct="1"/>
            <a:r>
              <a:rPr lang="en-US" altLang="zh-CN" sz="2000" b="1"/>
              <a:t>· TEXT  add here</a:t>
            </a:r>
          </a:p>
          <a:p>
            <a:pPr eaLnBrk="1" hangingPunct="1"/>
            <a:endParaRPr lang="en-US" altLang="zh-CN" sz="2000" b="1"/>
          </a:p>
          <a:p>
            <a:pPr eaLnBrk="1" hangingPunct="1"/>
            <a:endParaRPr lang="zh-CN" altLang="en-US" sz="2000" b="1"/>
          </a:p>
        </p:txBody>
      </p:sp>
      <p:grpSp>
        <p:nvGrpSpPr>
          <p:cNvPr id="85" name="Group 15"/>
          <p:cNvGrpSpPr>
            <a:grpSpLocks/>
          </p:cNvGrpSpPr>
          <p:nvPr/>
        </p:nvGrpSpPr>
        <p:grpSpPr bwMode="auto">
          <a:xfrm>
            <a:off x="1911350" y="2637507"/>
            <a:ext cx="1731963" cy="914400"/>
            <a:chOff x="0" y="0"/>
            <a:chExt cx="1733266" cy="914400"/>
          </a:xfrm>
        </p:grpSpPr>
        <p:sp>
          <p:nvSpPr>
            <p:cNvPr id="86" name="圆角矩形 18"/>
            <p:cNvSpPr>
              <a:spLocks noChangeArrowheads="1"/>
            </p:cNvSpPr>
            <p:nvPr/>
          </p:nvSpPr>
          <p:spPr bwMode="auto">
            <a:xfrm>
              <a:off x="0" y="0"/>
              <a:ext cx="1733266" cy="914400"/>
            </a:xfrm>
            <a:prstGeom prst="roundRect">
              <a:avLst>
                <a:gd name="adj" fmla="val 22639"/>
              </a:avLst>
            </a:prstGeom>
            <a:noFill/>
            <a:ln w="76200">
              <a:solidFill>
                <a:srgbClr val="00B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7" name="TextBox 34"/>
            <p:cNvSpPr txBox="1">
              <a:spLocks noChangeArrowheads="1"/>
            </p:cNvSpPr>
            <p:nvPr/>
          </p:nvSpPr>
          <p:spPr bwMode="auto">
            <a:xfrm>
              <a:off x="163774" y="95532"/>
              <a:ext cx="1460310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/>
                <a:t>Text </a:t>
              </a:r>
            </a:p>
            <a:p>
              <a:pPr eaLnBrk="1" hangingPunct="1"/>
              <a:r>
                <a:rPr lang="en-US" altLang="zh-CN"/>
                <a:t>Text add here</a:t>
              </a:r>
              <a:endParaRPr lang="zh-CN" altLang="en-US"/>
            </a:p>
          </p:txBody>
        </p:sp>
      </p:grpSp>
      <p:grpSp>
        <p:nvGrpSpPr>
          <p:cNvPr id="88" name="Group 18"/>
          <p:cNvGrpSpPr>
            <a:grpSpLocks/>
          </p:cNvGrpSpPr>
          <p:nvPr/>
        </p:nvGrpSpPr>
        <p:grpSpPr bwMode="auto">
          <a:xfrm>
            <a:off x="4219575" y="2026319"/>
            <a:ext cx="1733550" cy="914400"/>
            <a:chOff x="0" y="0"/>
            <a:chExt cx="1733266" cy="914400"/>
          </a:xfrm>
        </p:grpSpPr>
        <p:sp>
          <p:nvSpPr>
            <p:cNvPr id="89" name="圆角矩形 21"/>
            <p:cNvSpPr>
              <a:spLocks noChangeArrowheads="1"/>
            </p:cNvSpPr>
            <p:nvPr/>
          </p:nvSpPr>
          <p:spPr bwMode="auto">
            <a:xfrm>
              <a:off x="0" y="0"/>
              <a:ext cx="1733266" cy="914400"/>
            </a:xfrm>
            <a:prstGeom prst="roundRect">
              <a:avLst>
                <a:gd name="adj" fmla="val 22639"/>
              </a:avLst>
            </a:prstGeom>
            <a:noFill/>
            <a:ln w="76200">
              <a:solidFill>
                <a:srgbClr val="FFA90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0" name="TextBox 35"/>
            <p:cNvSpPr txBox="1">
              <a:spLocks noChangeArrowheads="1"/>
            </p:cNvSpPr>
            <p:nvPr/>
          </p:nvSpPr>
          <p:spPr bwMode="auto">
            <a:xfrm>
              <a:off x="95536" y="68237"/>
              <a:ext cx="1460310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/>
                <a:t>Text </a:t>
              </a:r>
            </a:p>
            <a:p>
              <a:pPr eaLnBrk="1" hangingPunct="1"/>
              <a:r>
                <a:rPr lang="en-US" altLang="zh-CN"/>
                <a:t>Text add here</a:t>
              </a:r>
              <a:endParaRPr lang="zh-CN" altLang="en-US"/>
            </a:p>
          </p:txBody>
        </p:sp>
      </p:grpSp>
      <p:grpSp>
        <p:nvGrpSpPr>
          <p:cNvPr id="91" name="Group 21"/>
          <p:cNvGrpSpPr>
            <a:grpSpLocks/>
          </p:cNvGrpSpPr>
          <p:nvPr/>
        </p:nvGrpSpPr>
        <p:grpSpPr bwMode="auto">
          <a:xfrm>
            <a:off x="6457950" y="1521494"/>
            <a:ext cx="1733550" cy="914400"/>
            <a:chOff x="0" y="0"/>
            <a:chExt cx="1733266" cy="914400"/>
          </a:xfrm>
        </p:grpSpPr>
        <p:sp>
          <p:nvSpPr>
            <p:cNvPr id="92" name="圆角矩形 24"/>
            <p:cNvSpPr>
              <a:spLocks noChangeArrowheads="1"/>
            </p:cNvSpPr>
            <p:nvPr/>
          </p:nvSpPr>
          <p:spPr bwMode="auto">
            <a:xfrm>
              <a:off x="0" y="0"/>
              <a:ext cx="1733266" cy="914400"/>
            </a:xfrm>
            <a:prstGeom prst="roundRect">
              <a:avLst>
                <a:gd name="adj" fmla="val 22639"/>
              </a:avLst>
            </a:prstGeom>
            <a:noFill/>
            <a:ln w="76200">
              <a:solidFill>
                <a:srgbClr val="9ECA0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3" name="TextBox 36"/>
            <p:cNvSpPr txBox="1">
              <a:spLocks noChangeArrowheads="1"/>
            </p:cNvSpPr>
            <p:nvPr/>
          </p:nvSpPr>
          <p:spPr bwMode="auto">
            <a:xfrm>
              <a:off x="150126" y="68236"/>
              <a:ext cx="1460310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/>
                <a:t>Text </a:t>
              </a:r>
            </a:p>
            <a:p>
              <a:pPr eaLnBrk="1" hangingPunct="1"/>
              <a:r>
                <a:rPr lang="en-US" altLang="zh-CN"/>
                <a:t>Text add here</a:t>
              </a: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205</Words>
  <Application>Microsoft Office PowerPoint</Application>
  <PresentationFormat>全屏显示(4:3)</PresentationFormat>
  <Paragraphs>33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76</cp:revision>
  <dcterms:created xsi:type="dcterms:W3CDTF">2012-12-20T06:04:47Z</dcterms:created>
  <dcterms:modified xsi:type="dcterms:W3CDTF">2013-03-04T13:44:45Z</dcterms:modified>
</cp:coreProperties>
</file>