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1ppt.com/moban/lvyou/" TargetMode="External"/><Relationship Id="rId4" Type="http://schemas.openxmlformats.org/officeDocument/2006/relationships/hyperlink" Target="http://www.1ppt.com/tubiao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8022" y="3212976"/>
            <a:ext cx="3554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4"/>
              </a:rPr>
              <a:t>www.1ppt.com/tubiao/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2333625" y="4639146"/>
            <a:ext cx="4664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hlinkClick r:id="rId5"/>
              </a:rPr>
              <a:t>www.1ppt.com/moban/lvyou/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</a:rPr>
              <a:t>  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43" name="Group 3"/>
          <p:cNvGrpSpPr>
            <a:grpSpLocks/>
          </p:cNvGrpSpPr>
          <p:nvPr/>
        </p:nvGrpSpPr>
        <p:grpSpPr bwMode="auto">
          <a:xfrm>
            <a:off x="1306513" y="3553296"/>
            <a:ext cx="6640512" cy="1933575"/>
            <a:chOff x="0" y="0"/>
            <a:chExt cx="6639950" cy="1932941"/>
          </a:xfrm>
        </p:grpSpPr>
        <p:sp>
          <p:nvSpPr>
            <p:cNvPr id="44" name="圆角矩形 3"/>
            <p:cNvSpPr>
              <a:spLocks noChangeArrowheads="1"/>
            </p:cNvSpPr>
            <p:nvPr/>
          </p:nvSpPr>
          <p:spPr bwMode="auto">
            <a:xfrm>
              <a:off x="0" y="596510"/>
              <a:ext cx="6639950" cy="1336431"/>
            </a:xfrm>
            <a:prstGeom prst="roundRect">
              <a:avLst>
                <a:gd name="adj" fmla="val 16667"/>
              </a:avLst>
            </a:prstGeom>
            <a:solidFill>
              <a:srgbClr val="E1FB81"/>
            </a:solidFill>
            <a:ln w="76200">
              <a:solidFill>
                <a:srgbClr val="9ECA06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椭圆 4"/>
            <p:cNvSpPr>
              <a:spLocks noChangeArrowheads="1"/>
            </p:cNvSpPr>
            <p:nvPr/>
          </p:nvSpPr>
          <p:spPr bwMode="auto">
            <a:xfrm>
              <a:off x="436101" y="737191"/>
              <a:ext cx="1041008" cy="1041008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9ECA06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TEXT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椭圆 5"/>
            <p:cNvSpPr>
              <a:spLocks noChangeArrowheads="1"/>
            </p:cNvSpPr>
            <p:nvPr/>
          </p:nvSpPr>
          <p:spPr bwMode="auto">
            <a:xfrm>
              <a:off x="1981202" y="720778"/>
              <a:ext cx="1041008" cy="1041008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9ECA06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TEXT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椭圆 6"/>
            <p:cNvSpPr>
              <a:spLocks noChangeArrowheads="1"/>
            </p:cNvSpPr>
            <p:nvPr/>
          </p:nvSpPr>
          <p:spPr bwMode="auto">
            <a:xfrm>
              <a:off x="3556782" y="748914"/>
              <a:ext cx="1041008" cy="1041008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9ECA06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TEXT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椭圆 7"/>
            <p:cNvSpPr>
              <a:spLocks noChangeArrowheads="1"/>
            </p:cNvSpPr>
            <p:nvPr/>
          </p:nvSpPr>
          <p:spPr bwMode="auto">
            <a:xfrm>
              <a:off x="5047958" y="734846"/>
              <a:ext cx="1041008" cy="1041008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9ECA06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TEXT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上箭头 8"/>
            <p:cNvSpPr>
              <a:spLocks noChangeArrowheads="1"/>
            </p:cNvSpPr>
            <p:nvPr/>
          </p:nvSpPr>
          <p:spPr bwMode="auto">
            <a:xfrm>
              <a:off x="1680167" y="0"/>
              <a:ext cx="3220430" cy="586854"/>
            </a:xfrm>
            <a:prstGeom prst="upArrow">
              <a:avLst>
                <a:gd name="adj1" fmla="val 65972"/>
                <a:gd name="adj2" fmla="val 50000"/>
              </a:avLst>
            </a:prstGeom>
            <a:solidFill>
              <a:srgbClr val="9EC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Group 10"/>
          <p:cNvGrpSpPr>
            <a:grpSpLocks/>
          </p:cNvGrpSpPr>
          <p:nvPr/>
        </p:nvGrpSpPr>
        <p:grpSpPr bwMode="auto">
          <a:xfrm>
            <a:off x="1304925" y="1484784"/>
            <a:ext cx="6638925" cy="2032000"/>
            <a:chOff x="0" y="0"/>
            <a:chExt cx="6639950" cy="2031032"/>
          </a:xfrm>
        </p:grpSpPr>
        <p:sp>
          <p:nvSpPr>
            <p:cNvPr id="51" name="圆角矩形 10"/>
            <p:cNvSpPr>
              <a:spLocks noChangeArrowheads="1"/>
            </p:cNvSpPr>
            <p:nvPr/>
          </p:nvSpPr>
          <p:spPr bwMode="auto">
            <a:xfrm>
              <a:off x="0" y="268756"/>
              <a:ext cx="6639950" cy="1762276"/>
            </a:xfrm>
            <a:prstGeom prst="roundRect">
              <a:avLst>
                <a:gd name="adj" fmla="val 16667"/>
              </a:avLst>
            </a:prstGeom>
            <a:solidFill>
              <a:srgbClr val="AEE3F0"/>
            </a:solidFill>
            <a:ln w="76200">
              <a:solidFill>
                <a:srgbClr val="61C9E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圆角矩形 11"/>
            <p:cNvSpPr>
              <a:spLocks noChangeArrowheads="1"/>
            </p:cNvSpPr>
            <p:nvPr/>
          </p:nvSpPr>
          <p:spPr bwMode="auto">
            <a:xfrm>
              <a:off x="438861" y="516340"/>
              <a:ext cx="5739618" cy="36576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76200">
              <a:solidFill>
                <a:srgbClr val="61C9E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Concentration &amp; Creation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圆角矩形 13"/>
            <p:cNvSpPr>
              <a:spLocks noChangeArrowheads="1"/>
            </p:cNvSpPr>
            <p:nvPr/>
          </p:nvSpPr>
          <p:spPr bwMode="auto">
            <a:xfrm>
              <a:off x="408382" y="992296"/>
              <a:ext cx="5739618" cy="36576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76200">
              <a:solidFill>
                <a:srgbClr val="61C9E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Concentration &amp; Creation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圆角矩形 14"/>
            <p:cNvSpPr>
              <a:spLocks noChangeArrowheads="1"/>
            </p:cNvSpPr>
            <p:nvPr/>
          </p:nvSpPr>
          <p:spPr bwMode="auto">
            <a:xfrm>
              <a:off x="436516" y="1456531"/>
              <a:ext cx="5739618" cy="36576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76200">
              <a:solidFill>
                <a:srgbClr val="61C9E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Concentration &amp; Creation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圆角矩形 15"/>
            <p:cNvSpPr>
              <a:spLocks noChangeArrowheads="1"/>
            </p:cNvSpPr>
            <p:nvPr/>
          </p:nvSpPr>
          <p:spPr bwMode="auto">
            <a:xfrm>
              <a:off x="1478366" y="0"/>
              <a:ext cx="3765768" cy="365760"/>
            </a:xfrm>
            <a:prstGeom prst="roundRect">
              <a:avLst>
                <a:gd name="adj" fmla="val 50000"/>
              </a:avLst>
            </a:prstGeom>
            <a:solidFill>
              <a:srgbClr val="AEE3F0"/>
            </a:solidFill>
            <a:ln w="76200">
              <a:solidFill>
                <a:srgbClr val="61C9E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幻灯片图表模板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189</Words>
  <Application>Microsoft Office PowerPoint</Application>
  <PresentationFormat>全屏显示(4:3)</PresentationFormat>
  <Paragraphs>28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75</cp:revision>
  <dcterms:created xsi:type="dcterms:W3CDTF">2012-12-20T06:04:47Z</dcterms:created>
  <dcterms:modified xsi:type="dcterms:W3CDTF">2013-03-04T13:20:30Z</dcterms:modified>
</cp:coreProperties>
</file>