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3"/>
          <p:cNvGrpSpPr>
            <a:grpSpLocks/>
          </p:cNvGrpSpPr>
          <p:nvPr/>
        </p:nvGrpSpPr>
        <p:grpSpPr bwMode="auto">
          <a:xfrm>
            <a:off x="2427734" y="1314450"/>
            <a:ext cx="4294187" cy="4322763"/>
            <a:chOff x="0" y="0"/>
            <a:chExt cx="4294909" cy="4322618"/>
          </a:xfrm>
        </p:grpSpPr>
        <p:grpSp>
          <p:nvGrpSpPr>
            <p:cNvPr id="57" name="Group 4"/>
            <p:cNvGrpSpPr>
              <a:grpSpLocks/>
            </p:cNvGrpSpPr>
            <p:nvPr/>
          </p:nvGrpSpPr>
          <p:grpSpPr bwMode="auto">
            <a:xfrm>
              <a:off x="0" y="0"/>
              <a:ext cx="4294909" cy="4322618"/>
              <a:chOff x="0" y="0"/>
              <a:chExt cx="4294909" cy="4322618"/>
            </a:xfrm>
          </p:grpSpPr>
          <p:sp>
            <p:nvSpPr>
              <p:cNvPr id="64" name="椭圆 2"/>
              <p:cNvSpPr>
                <a:spLocks noChangeArrowheads="1"/>
              </p:cNvSpPr>
              <p:nvPr/>
            </p:nvSpPr>
            <p:spPr bwMode="auto">
              <a:xfrm>
                <a:off x="166715" y="0"/>
                <a:ext cx="3893204" cy="3892419"/>
              </a:xfrm>
              <a:prstGeom prst="ellipse">
                <a:avLst/>
              </a:prstGeom>
              <a:noFill/>
              <a:ln w="152400">
                <a:solidFill>
                  <a:srgbClr val="BCBC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椭圆 11"/>
              <p:cNvSpPr>
                <a:spLocks noChangeArrowheads="1"/>
              </p:cNvSpPr>
              <p:nvPr/>
            </p:nvSpPr>
            <p:spPr bwMode="auto">
              <a:xfrm flipH="1">
                <a:off x="0" y="734988"/>
                <a:ext cx="609702" cy="609580"/>
              </a:xfrm>
              <a:prstGeom prst="ellipse">
                <a:avLst/>
              </a:prstGeom>
              <a:solidFill>
                <a:srgbClr val="FFFFFF"/>
              </a:solidFill>
              <a:ln w="76200">
                <a:solidFill>
                  <a:srgbClr val="58AD9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椭圆 12"/>
              <p:cNvSpPr>
                <a:spLocks noChangeArrowheads="1"/>
              </p:cNvSpPr>
              <p:nvPr/>
            </p:nvSpPr>
            <p:spPr bwMode="auto">
              <a:xfrm flipH="1">
                <a:off x="3685207" y="706414"/>
                <a:ext cx="609702" cy="609580"/>
              </a:xfrm>
              <a:prstGeom prst="ellipse">
                <a:avLst/>
              </a:prstGeom>
              <a:solidFill>
                <a:srgbClr val="FFFFFF"/>
              </a:solidFill>
              <a:ln w="76200">
                <a:solidFill>
                  <a:srgbClr val="FFA90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椭圆 13"/>
              <p:cNvSpPr>
                <a:spLocks noChangeArrowheads="1"/>
              </p:cNvSpPr>
              <p:nvPr/>
            </p:nvSpPr>
            <p:spPr bwMode="auto">
              <a:xfrm flipH="1">
                <a:off x="1856099" y="3713038"/>
                <a:ext cx="609702" cy="609580"/>
              </a:xfrm>
              <a:prstGeom prst="ellipse">
                <a:avLst/>
              </a:prstGeom>
              <a:solidFill>
                <a:srgbClr val="FFFFFF"/>
              </a:solidFill>
              <a:ln w="76200">
                <a:solidFill>
                  <a:srgbClr val="4A9CD7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8" name="Group 9"/>
              <p:cNvGrpSpPr>
                <a:grpSpLocks/>
              </p:cNvGrpSpPr>
              <p:nvPr/>
            </p:nvGrpSpPr>
            <p:grpSpPr bwMode="auto">
              <a:xfrm>
                <a:off x="527138" y="331777"/>
                <a:ext cx="3253334" cy="3254267"/>
                <a:chOff x="0" y="0"/>
                <a:chExt cx="3253334" cy="3254267"/>
              </a:xfrm>
            </p:grpSpPr>
            <p:grpSp>
              <p:nvGrpSpPr>
                <p:cNvPr id="70" name="Group 10"/>
                <p:cNvGrpSpPr>
                  <a:grpSpLocks/>
                </p:cNvGrpSpPr>
                <p:nvPr/>
              </p:nvGrpSpPr>
              <p:grpSpPr bwMode="auto">
                <a:xfrm>
                  <a:off x="1" y="0"/>
                  <a:ext cx="3183471" cy="3184418"/>
                  <a:chOff x="0" y="0"/>
                  <a:chExt cx="3183471" cy="3184418"/>
                </a:xfrm>
              </p:grpSpPr>
              <p:sp>
                <p:nvSpPr>
                  <p:cNvPr id="77" name="饼形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183471" cy="3184418"/>
                  </a:xfrm>
                  <a:custGeom>
                    <a:avLst/>
                    <a:gdLst>
                      <a:gd name="T0" fmla="*/ 184991 w 3183471"/>
                      <a:gd name="T1" fmla="*/ 2337207 h 3184418"/>
                      <a:gd name="T2" fmla="*/ 227923 w 3183471"/>
                      <a:gd name="T3" fmla="*/ 771212 h 3184418"/>
                      <a:gd name="T4" fmla="*/ 1591736 w 3183471"/>
                      <a:gd name="T5" fmla="*/ 1 h 3184418"/>
                      <a:gd name="T6" fmla="*/ 1591736 w 3183471"/>
                      <a:gd name="T7" fmla="*/ 1592209 h 3184418"/>
                      <a:gd name="T8" fmla="*/ 184991 w 3183471"/>
                      <a:gd name="T9" fmla="*/ 2337207 h 31844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83471"/>
                      <a:gd name="T16" fmla="*/ 0 h 3184418"/>
                      <a:gd name="T17" fmla="*/ 3183471 w 3183471"/>
                      <a:gd name="T18" fmla="*/ 3184418 h 31844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83471" h="3184418">
                        <a:moveTo>
                          <a:pt x="184991" y="2337207"/>
                        </a:moveTo>
                        <a:cubicBezTo>
                          <a:pt x="-76166" y="1843782"/>
                          <a:pt x="-59876" y="1249578"/>
                          <a:pt x="227923" y="771212"/>
                        </a:cubicBezTo>
                        <a:cubicBezTo>
                          <a:pt x="515835" y="292659"/>
                          <a:pt x="1033372" y="1"/>
                          <a:pt x="1591736" y="1"/>
                        </a:cubicBezTo>
                        <a:lnTo>
                          <a:pt x="1591736" y="1592209"/>
                        </a:lnTo>
                        <a:lnTo>
                          <a:pt x="184991" y="2337207"/>
                        </a:lnTo>
                        <a:close/>
                      </a:path>
                    </a:pathLst>
                  </a:custGeom>
                  <a:solidFill>
                    <a:srgbClr val="58AD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8" name="饼形 8"/>
                  <p:cNvSpPr>
                    <a:spLocks noChangeArrowheads="1"/>
                  </p:cNvSpPr>
                  <p:nvPr/>
                </p:nvSpPr>
                <p:spPr bwMode="auto">
                  <a:xfrm>
                    <a:off x="492208" y="477821"/>
                    <a:ext cx="2251453" cy="2252587"/>
                  </a:xfrm>
                  <a:custGeom>
                    <a:avLst/>
                    <a:gdLst>
                      <a:gd name="T0" fmla="*/ 130787 w 2251453"/>
                      <a:gd name="T1" fmla="*/ 1653203 h 2252587"/>
                      <a:gd name="T2" fmla="*/ 161142 w 2251453"/>
                      <a:gd name="T3" fmla="*/ 545625 h 2252587"/>
                      <a:gd name="T4" fmla="*/ 1125728 w 2251453"/>
                      <a:gd name="T5" fmla="*/ -1 h 2252587"/>
                      <a:gd name="T6" fmla="*/ 1125727 w 2251453"/>
                      <a:gd name="T7" fmla="*/ 1126294 h 2252587"/>
                      <a:gd name="T8" fmla="*/ 130787 w 2251453"/>
                      <a:gd name="T9" fmla="*/ 1653203 h 22525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51453"/>
                      <a:gd name="T16" fmla="*/ 0 h 2252587"/>
                      <a:gd name="T17" fmla="*/ 2251453 w 2251453"/>
                      <a:gd name="T18" fmla="*/ 2252587 h 22525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51453" h="2252587">
                        <a:moveTo>
                          <a:pt x="130787" y="1653203"/>
                        </a:moveTo>
                        <a:cubicBezTo>
                          <a:pt x="-53849" y="1304212"/>
                          <a:pt x="-42332" y="883969"/>
                          <a:pt x="161142" y="545625"/>
                        </a:cubicBezTo>
                        <a:cubicBezTo>
                          <a:pt x="364750" y="207057"/>
                          <a:pt x="730798" y="-1"/>
                          <a:pt x="1125728" y="-1"/>
                        </a:cubicBezTo>
                        <a:cubicBezTo>
                          <a:pt x="1125728" y="375431"/>
                          <a:pt x="1125727" y="750862"/>
                          <a:pt x="1125727" y="1126294"/>
                        </a:cubicBezTo>
                        <a:lnTo>
                          <a:pt x="130787" y="165320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71" name="Group 13"/>
                <p:cNvGrpSpPr>
                  <a:grpSpLocks/>
                </p:cNvGrpSpPr>
                <p:nvPr/>
              </p:nvGrpSpPr>
              <p:grpSpPr bwMode="auto">
                <a:xfrm rot="7192527">
                  <a:off x="69387" y="14758"/>
                  <a:ext cx="3184418" cy="3183471"/>
                  <a:chOff x="0" y="0"/>
                  <a:chExt cx="3184418" cy="3183471"/>
                </a:xfrm>
              </p:grpSpPr>
              <p:sp>
                <p:nvSpPr>
                  <p:cNvPr id="75" name="饼形 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184418" cy="3183471"/>
                  </a:xfrm>
                  <a:custGeom>
                    <a:avLst/>
                    <a:gdLst>
                      <a:gd name="T0" fmla="*/ 185229 w 3184418"/>
                      <a:gd name="T1" fmla="*/ 2336858 h 3183471"/>
                      <a:gd name="T2" fmla="*/ 228206 w 3184418"/>
                      <a:gd name="T3" fmla="*/ 770624 h 3183471"/>
                      <a:gd name="T4" fmla="*/ 1592209 w 3184418"/>
                      <a:gd name="T5" fmla="*/ 0 h 3183471"/>
                      <a:gd name="T6" fmla="*/ 1592209 w 3184418"/>
                      <a:gd name="T7" fmla="*/ 1591736 h 3183471"/>
                      <a:gd name="T8" fmla="*/ 185229 w 3184418"/>
                      <a:gd name="T9" fmla="*/ 2336858 h 318347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84418"/>
                      <a:gd name="T16" fmla="*/ 0 h 3183471"/>
                      <a:gd name="T17" fmla="*/ 3184418 w 3184418"/>
                      <a:gd name="T18" fmla="*/ 3183471 h 318347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84418" h="3183471">
                        <a:moveTo>
                          <a:pt x="185229" y="2336858"/>
                        </a:moveTo>
                        <a:cubicBezTo>
                          <a:pt x="-76262" y="1843389"/>
                          <a:pt x="-59953" y="1249020"/>
                          <a:pt x="228206" y="770624"/>
                        </a:cubicBezTo>
                        <a:cubicBezTo>
                          <a:pt x="516252" y="292416"/>
                          <a:pt x="1033828" y="0"/>
                          <a:pt x="1592209" y="0"/>
                        </a:cubicBezTo>
                        <a:lnTo>
                          <a:pt x="1592209" y="1591736"/>
                        </a:lnTo>
                        <a:lnTo>
                          <a:pt x="185229" y="2336858"/>
                        </a:lnTo>
                        <a:close/>
                      </a:path>
                    </a:pathLst>
                  </a:custGeom>
                  <a:solidFill>
                    <a:srgbClr val="FFA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6" name="饼形 22"/>
                  <p:cNvSpPr>
                    <a:spLocks noChangeArrowheads="1"/>
                  </p:cNvSpPr>
                  <p:nvPr/>
                </p:nvSpPr>
                <p:spPr bwMode="auto">
                  <a:xfrm>
                    <a:off x="490267" y="482109"/>
                    <a:ext cx="2252587" cy="2249865"/>
                  </a:xfrm>
                  <a:custGeom>
                    <a:avLst/>
                    <a:gdLst>
                      <a:gd name="T0" fmla="*/ 217114 w 2252587"/>
                      <a:gd name="T1" fmla="*/ 1788907 h 2249865"/>
                      <a:gd name="T2" fmla="*/ 122381 w 2252587"/>
                      <a:gd name="T3" fmla="*/ 614964 h 2249865"/>
                      <a:gd name="T4" fmla="*/ 1126294 w 2252587"/>
                      <a:gd name="T5" fmla="*/ -1 h 2249865"/>
                      <a:gd name="T6" fmla="*/ 1126294 w 2252587"/>
                      <a:gd name="T7" fmla="*/ 1124933 h 2249865"/>
                      <a:gd name="T8" fmla="*/ 217114 w 2252587"/>
                      <a:gd name="T9" fmla="*/ 1788907 h 22498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52587"/>
                      <a:gd name="T16" fmla="*/ 0 h 2249865"/>
                      <a:gd name="T17" fmla="*/ 2252587 w 2252587"/>
                      <a:gd name="T18" fmla="*/ 2249865 h 224986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52587" h="2249865">
                        <a:moveTo>
                          <a:pt x="217114" y="1788907"/>
                        </a:moveTo>
                        <a:cubicBezTo>
                          <a:pt x="-33417" y="1446684"/>
                          <a:pt x="-70040" y="992846"/>
                          <a:pt x="122381" y="614964"/>
                        </a:cubicBezTo>
                        <a:cubicBezTo>
                          <a:pt x="314517" y="237643"/>
                          <a:pt x="702464" y="-1"/>
                          <a:pt x="1126294" y="-1"/>
                        </a:cubicBezTo>
                        <a:lnTo>
                          <a:pt x="1126294" y="1124933"/>
                        </a:lnTo>
                        <a:lnTo>
                          <a:pt x="217114" y="1788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72" name="Group 16"/>
                <p:cNvGrpSpPr>
                  <a:grpSpLocks/>
                </p:cNvGrpSpPr>
                <p:nvPr/>
              </p:nvGrpSpPr>
              <p:grpSpPr bwMode="auto">
                <a:xfrm rot="-7207588">
                  <a:off x="-1267" y="69525"/>
                  <a:ext cx="3186006" cy="3183471"/>
                  <a:chOff x="0" y="0"/>
                  <a:chExt cx="3186006" cy="3183471"/>
                </a:xfrm>
              </p:grpSpPr>
              <p:sp>
                <p:nvSpPr>
                  <p:cNvPr id="73" name="饼形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186006" cy="3183471"/>
                  </a:xfrm>
                  <a:custGeom>
                    <a:avLst/>
                    <a:gdLst>
                      <a:gd name="T0" fmla="*/ 185475 w 3186006"/>
                      <a:gd name="T1" fmla="*/ 2337148 h 3183471"/>
                      <a:gd name="T2" fmla="*/ 228501 w 3186006"/>
                      <a:gd name="T3" fmla="*/ 770324 h 3183471"/>
                      <a:gd name="T4" fmla="*/ 1593003 w 3186006"/>
                      <a:gd name="T5" fmla="*/ 0 h 3183471"/>
                      <a:gd name="T6" fmla="*/ 1593003 w 3186006"/>
                      <a:gd name="T7" fmla="*/ 1591736 h 3183471"/>
                      <a:gd name="T8" fmla="*/ 185475 w 3186006"/>
                      <a:gd name="T9" fmla="*/ 2337148 h 318347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86006"/>
                      <a:gd name="T16" fmla="*/ 0 h 3183471"/>
                      <a:gd name="T17" fmla="*/ 3186006 w 3186006"/>
                      <a:gd name="T18" fmla="*/ 3183471 h 318347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86006" h="3183471">
                        <a:moveTo>
                          <a:pt x="185475" y="2337148"/>
                        </a:moveTo>
                        <a:cubicBezTo>
                          <a:pt x="-76362" y="1843519"/>
                          <a:pt x="-60032" y="1248863"/>
                          <a:pt x="228501" y="770324"/>
                        </a:cubicBezTo>
                        <a:cubicBezTo>
                          <a:pt x="516732" y="292286"/>
                          <a:pt x="1034469" y="0"/>
                          <a:pt x="1593003" y="0"/>
                        </a:cubicBezTo>
                        <a:lnTo>
                          <a:pt x="1593003" y="1591736"/>
                        </a:lnTo>
                        <a:lnTo>
                          <a:pt x="185475" y="2337148"/>
                        </a:lnTo>
                        <a:close/>
                      </a:path>
                    </a:pathLst>
                  </a:custGeom>
                  <a:solidFill>
                    <a:srgbClr val="4A9C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4" name="饼形 15"/>
                  <p:cNvSpPr>
                    <a:spLocks noChangeArrowheads="1"/>
                  </p:cNvSpPr>
                  <p:nvPr/>
                </p:nvSpPr>
                <p:spPr bwMode="auto">
                  <a:xfrm>
                    <a:off x="493017" y="478402"/>
                    <a:ext cx="2252587" cy="2249865"/>
                  </a:xfrm>
                  <a:custGeom>
                    <a:avLst/>
                    <a:gdLst>
                      <a:gd name="T0" fmla="*/ 131226 w 2252587"/>
                      <a:gd name="T1" fmla="*/ 1651910 h 2249865"/>
                      <a:gd name="T2" fmla="*/ 161662 w 2252587"/>
                      <a:gd name="T3" fmla="*/ 544237 h 2249865"/>
                      <a:gd name="T4" fmla="*/ 1126294 w 2252587"/>
                      <a:gd name="T5" fmla="*/ 0 h 2249865"/>
                      <a:gd name="T6" fmla="*/ 1126294 w 2252587"/>
                      <a:gd name="T7" fmla="*/ 1124933 h 2249865"/>
                      <a:gd name="T8" fmla="*/ 131226 w 2252587"/>
                      <a:gd name="T9" fmla="*/ 1651910 h 22498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52587"/>
                      <a:gd name="T16" fmla="*/ 0 h 2249865"/>
                      <a:gd name="T17" fmla="*/ 2252587 w 2252587"/>
                      <a:gd name="T18" fmla="*/ 2249865 h 224986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52587" h="2249865">
                        <a:moveTo>
                          <a:pt x="131226" y="1651910"/>
                        </a:moveTo>
                        <a:cubicBezTo>
                          <a:pt x="-54026" y="1302952"/>
                          <a:pt x="-42473" y="882521"/>
                          <a:pt x="161662" y="544237"/>
                        </a:cubicBezTo>
                        <a:cubicBezTo>
                          <a:pt x="365472" y="206492"/>
                          <a:pt x="731469" y="0"/>
                          <a:pt x="1126294" y="0"/>
                        </a:cubicBezTo>
                        <a:lnTo>
                          <a:pt x="1126294" y="1124933"/>
                        </a:lnTo>
                        <a:lnTo>
                          <a:pt x="131226" y="165191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69" name="椭圆 15"/>
              <p:cNvSpPr>
                <a:spLocks noChangeArrowheads="1"/>
              </p:cNvSpPr>
              <p:nvPr/>
            </p:nvSpPr>
            <p:spPr bwMode="auto">
              <a:xfrm>
                <a:off x="1468684" y="1260433"/>
                <a:ext cx="1343251" cy="1344568"/>
              </a:xfrm>
              <a:prstGeom prst="ellipse">
                <a:avLst/>
              </a:prstGeom>
              <a:noFill/>
              <a:ln w="76200">
                <a:solidFill>
                  <a:srgbClr val="BCBC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58" name="矩形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0492" y="435089"/>
              <a:ext cx="2310772" cy="2468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矩形 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156" y="1672536"/>
              <a:ext cx="2036406" cy="182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矩形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103" y="343652"/>
              <a:ext cx="2383937" cy="2493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2" descr="D:\PPT模版\素材\png素材\web sites\web sites2\32x32\yen_currency_sign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1967" y="3800044"/>
              <a:ext cx="406400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3" descr="D:\PPT模版\素材\png素材\web sites\web sites2\32x32\dollar_currency_sign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58" y="821317"/>
              <a:ext cx="406400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4" descr="D:\PPT模版\素材\png素材\web sites\web sites2\32x32\euro_currency_sign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332" y="806933"/>
              <a:ext cx="402404" cy="40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9" name="TextBox 25"/>
          <p:cNvSpPr txBox="1">
            <a:spLocks noChangeArrowheads="1"/>
          </p:cNvSpPr>
          <p:nvPr/>
        </p:nvSpPr>
        <p:spPr bwMode="auto">
          <a:xfrm>
            <a:off x="127446" y="1798638"/>
            <a:ext cx="2355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0" name="TextBox 26"/>
          <p:cNvSpPr txBox="1">
            <a:spLocks noChangeArrowheads="1"/>
          </p:cNvSpPr>
          <p:nvPr/>
        </p:nvSpPr>
        <p:spPr bwMode="auto">
          <a:xfrm>
            <a:off x="6680646" y="1798638"/>
            <a:ext cx="2355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1" name="TextBox 27"/>
          <p:cNvSpPr txBox="1">
            <a:spLocks noChangeArrowheads="1"/>
          </p:cNvSpPr>
          <p:nvPr/>
        </p:nvSpPr>
        <p:spPr bwMode="auto">
          <a:xfrm>
            <a:off x="4921696" y="5553075"/>
            <a:ext cx="2354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TO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     CONCENTRATION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175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73</cp:revision>
  <dcterms:created xsi:type="dcterms:W3CDTF">2012-12-20T06:04:47Z</dcterms:created>
  <dcterms:modified xsi:type="dcterms:W3CDTF">2013-03-04T13:17:20Z</dcterms:modified>
</cp:coreProperties>
</file>