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04.03.2013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右箭头 2"/>
          <p:cNvSpPr>
            <a:spLocks noChangeArrowheads="1"/>
          </p:cNvSpPr>
          <p:nvPr/>
        </p:nvSpPr>
        <p:spPr bwMode="auto">
          <a:xfrm>
            <a:off x="1781175" y="2268116"/>
            <a:ext cx="3614738" cy="2760662"/>
          </a:xfrm>
          <a:prstGeom prst="rightArrow">
            <a:avLst>
              <a:gd name="adj1" fmla="val 61213"/>
              <a:gd name="adj2" fmla="val 49999"/>
            </a:avLst>
          </a:prstGeom>
          <a:gradFill rotWithShape="1">
            <a:gsLst>
              <a:gs pos="0">
                <a:srgbClr val="BCBCBC">
                  <a:alpha val="68999"/>
                </a:srgbClr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grpSp>
        <p:nvGrpSpPr>
          <p:cNvPr id="40" name="Group 4"/>
          <p:cNvGrpSpPr>
            <a:grpSpLocks/>
          </p:cNvGrpSpPr>
          <p:nvPr/>
        </p:nvGrpSpPr>
        <p:grpSpPr bwMode="auto">
          <a:xfrm>
            <a:off x="439738" y="1772816"/>
            <a:ext cx="1639887" cy="3648075"/>
            <a:chOff x="0" y="0"/>
            <a:chExt cx="1639791" cy="3646783"/>
          </a:xfrm>
        </p:grpSpPr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722270" y="1244159"/>
              <a:ext cx="155566" cy="1012466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42" name="Group 6"/>
            <p:cNvGrpSpPr>
              <a:grpSpLocks/>
            </p:cNvGrpSpPr>
            <p:nvPr/>
          </p:nvGrpSpPr>
          <p:grpSpPr bwMode="auto">
            <a:xfrm>
              <a:off x="1587" y="0"/>
              <a:ext cx="1638204" cy="1637720"/>
              <a:chOff x="0" y="0"/>
              <a:chExt cx="1638204" cy="1637720"/>
            </a:xfrm>
          </p:grpSpPr>
          <p:sp>
            <p:nvSpPr>
              <p:cNvPr id="45" name="椭圆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38204" cy="1637720"/>
              </a:xfrm>
              <a:prstGeom prst="ellipse">
                <a:avLst/>
              </a:prstGeom>
              <a:solidFill>
                <a:srgbClr val="44B0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椭圆 3"/>
              <p:cNvSpPr>
                <a:spLocks noChangeArrowheads="1"/>
              </p:cNvSpPr>
              <p:nvPr/>
            </p:nvSpPr>
            <p:spPr bwMode="auto">
              <a:xfrm>
                <a:off x="68259" y="68238"/>
                <a:ext cx="1501687" cy="15012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椭圆 13"/>
              <p:cNvSpPr>
                <a:spLocks noChangeArrowheads="1"/>
              </p:cNvSpPr>
              <p:nvPr/>
            </p:nvSpPr>
            <p:spPr bwMode="auto">
              <a:xfrm>
                <a:off x="104769" y="104738"/>
                <a:ext cx="1428666" cy="1428244"/>
              </a:xfrm>
              <a:prstGeom prst="ellipse">
                <a:avLst/>
              </a:prstGeom>
              <a:solidFill>
                <a:srgbClr val="44B093"/>
              </a:solidFill>
              <a:ln w="571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</a:t>
                </a:r>
                <a:endPara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43" name="组合 4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19" y="2007223"/>
              <a:ext cx="1639728" cy="1639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矩形 7"/>
            <p:cNvSpPr>
              <a:spLocks noChangeArrowheads="1"/>
            </p:cNvSpPr>
            <p:nvPr/>
          </p:nvSpPr>
          <p:spPr bwMode="auto">
            <a:xfrm flipV="1">
              <a:off x="623850" y="1764675"/>
              <a:ext cx="352404" cy="126955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8" name="圆角矩形 14"/>
          <p:cNvSpPr>
            <a:spLocks noChangeArrowheads="1"/>
          </p:cNvSpPr>
          <p:nvPr/>
        </p:nvSpPr>
        <p:spPr bwMode="auto">
          <a:xfrm>
            <a:off x="5456238" y="2101428"/>
            <a:ext cx="3279775" cy="3043238"/>
          </a:xfrm>
          <a:prstGeom prst="roundRect">
            <a:avLst>
              <a:gd name="adj" fmla="val 9685"/>
            </a:avLst>
          </a:prstGeom>
          <a:noFill/>
          <a:ln w="76200">
            <a:solidFill>
              <a:srgbClr val="9ECA0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9" name="TextBox 57"/>
          <p:cNvSpPr txBox="1">
            <a:spLocks noChangeArrowheads="1"/>
          </p:cNvSpPr>
          <p:nvPr/>
        </p:nvSpPr>
        <p:spPr bwMode="auto">
          <a:xfrm>
            <a:off x="5929313" y="2239541"/>
            <a:ext cx="25003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36BBDA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36BBDA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here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36BBDA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here</a:t>
            </a: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36BBDA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36BBDA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here</a:t>
            </a: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36BBDA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50" name="TextBox 58"/>
          <p:cNvSpPr txBox="1">
            <a:spLocks noChangeArrowheads="1"/>
          </p:cNvSpPr>
          <p:nvPr/>
        </p:nvSpPr>
        <p:spPr bwMode="auto">
          <a:xfrm>
            <a:off x="5783263" y="3646066"/>
            <a:ext cx="2619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cxnSp>
        <p:nvCxnSpPr>
          <p:cNvPr id="51" name="直接连接符 17"/>
          <p:cNvCxnSpPr>
            <a:cxnSpLocks noChangeShapeType="1"/>
          </p:cNvCxnSpPr>
          <p:nvPr/>
        </p:nvCxnSpPr>
        <p:spPr bwMode="auto">
          <a:xfrm flipV="1">
            <a:off x="5686425" y="3547641"/>
            <a:ext cx="2865438" cy="26987"/>
          </a:xfrm>
          <a:prstGeom prst="line">
            <a:avLst/>
          </a:prstGeom>
          <a:noFill/>
          <a:ln w="76200">
            <a:solidFill>
              <a:srgbClr val="897DC1">
                <a:alpha val="27058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TextBox 64"/>
          <p:cNvSpPr txBox="1">
            <a:spLocks noChangeArrowheads="1"/>
          </p:cNvSpPr>
          <p:nvPr/>
        </p:nvSpPr>
        <p:spPr bwMode="auto">
          <a:xfrm>
            <a:off x="2316163" y="3211091"/>
            <a:ext cx="2619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197</Words>
  <Application>Microsoft Office PowerPoint</Application>
  <PresentationFormat>全屏显示(4:3)</PresentationFormat>
  <Paragraphs>31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72</cp:revision>
  <dcterms:created xsi:type="dcterms:W3CDTF">2012-12-20T06:04:47Z</dcterms:created>
  <dcterms:modified xsi:type="dcterms:W3CDTF">2013-03-04T13:11:47Z</dcterms:modified>
</cp:coreProperties>
</file>