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49"/>
          <p:cNvSpPr txBox="1">
            <a:spLocks noChangeArrowheads="1"/>
          </p:cNvSpPr>
          <p:nvPr/>
        </p:nvSpPr>
        <p:spPr bwMode="auto">
          <a:xfrm>
            <a:off x="2776538" y="1218406"/>
            <a:ext cx="2030412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3" name="TextBox 50"/>
          <p:cNvSpPr txBox="1">
            <a:spLocks noChangeArrowheads="1"/>
          </p:cNvSpPr>
          <p:nvPr/>
        </p:nvSpPr>
        <p:spPr bwMode="auto">
          <a:xfrm>
            <a:off x="4572000" y="4475956"/>
            <a:ext cx="2032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4" name="TextBox 51"/>
          <p:cNvSpPr txBox="1">
            <a:spLocks noChangeArrowheads="1"/>
          </p:cNvSpPr>
          <p:nvPr/>
        </p:nvSpPr>
        <p:spPr bwMode="auto">
          <a:xfrm>
            <a:off x="1006475" y="4475956"/>
            <a:ext cx="20304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5" name="TextBox 52"/>
          <p:cNvSpPr txBox="1">
            <a:spLocks noChangeArrowheads="1"/>
          </p:cNvSpPr>
          <p:nvPr/>
        </p:nvSpPr>
        <p:spPr bwMode="auto">
          <a:xfrm>
            <a:off x="6569075" y="1124744"/>
            <a:ext cx="20304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116" name="Group 8"/>
          <p:cNvGrpSpPr>
            <a:grpSpLocks/>
          </p:cNvGrpSpPr>
          <p:nvPr/>
        </p:nvGrpSpPr>
        <p:grpSpPr bwMode="auto">
          <a:xfrm>
            <a:off x="781050" y="2115344"/>
            <a:ext cx="7645400" cy="2265362"/>
            <a:chOff x="0" y="0"/>
            <a:chExt cx="7645021" cy="2265645"/>
          </a:xfrm>
        </p:grpSpPr>
        <p:grpSp>
          <p:nvGrpSpPr>
            <p:cNvPr id="117" name="Group 9"/>
            <p:cNvGrpSpPr>
              <a:grpSpLocks/>
            </p:cNvGrpSpPr>
            <p:nvPr/>
          </p:nvGrpSpPr>
          <p:grpSpPr bwMode="auto">
            <a:xfrm>
              <a:off x="3912842" y="450083"/>
              <a:ext cx="1511377" cy="1799685"/>
              <a:chOff x="0" y="0"/>
              <a:chExt cx="1511377" cy="1799685"/>
            </a:xfrm>
          </p:grpSpPr>
          <p:sp>
            <p:nvSpPr>
              <p:cNvPr id="139" name="矩形 9"/>
              <p:cNvSpPr>
                <a:spLocks noChangeArrowheads="1"/>
              </p:cNvSpPr>
              <p:nvPr/>
            </p:nvSpPr>
            <p:spPr bwMode="auto">
              <a:xfrm>
                <a:off x="614484" y="1113800"/>
                <a:ext cx="112707" cy="493773"/>
              </a:xfrm>
              <a:prstGeom prst="rect">
                <a:avLst/>
              </a:prstGeom>
              <a:solidFill>
                <a:srgbClr val="FFA9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流程图: 决策 36"/>
              <p:cNvSpPr>
                <a:spLocks noChangeArrowheads="1"/>
              </p:cNvSpPr>
              <p:nvPr/>
            </p:nvSpPr>
            <p:spPr bwMode="auto">
              <a:xfrm>
                <a:off x="963716" y="481896"/>
                <a:ext cx="547661" cy="366758"/>
              </a:xfrm>
              <a:prstGeom prst="flowChartDecision">
                <a:avLst/>
              </a:prstGeom>
              <a:solidFill>
                <a:srgbClr val="FFA9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41" name="组合 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041" y="-14779"/>
                <a:ext cx="1316671" cy="1322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2" name="椭圆 7"/>
              <p:cNvSpPr>
                <a:spLocks noChangeArrowheads="1"/>
              </p:cNvSpPr>
              <p:nvPr/>
            </p:nvSpPr>
            <p:spPr bwMode="auto">
              <a:xfrm>
                <a:off x="519238" y="1485321"/>
                <a:ext cx="314309" cy="314364"/>
              </a:xfrm>
              <a:prstGeom prst="ellipse">
                <a:avLst/>
              </a:prstGeom>
              <a:solidFill>
                <a:srgbClr val="FFA9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8" name="Group 14"/>
            <p:cNvGrpSpPr>
              <a:grpSpLocks/>
            </p:cNvGrpSpPr>
            <p:nvPr/>
          </p:nvGrpSpPr>
          <p:grpSpPr bwMode="auto">
            <a:xfrm>
              <a:off x="2164577" y="0"/>
              <a:ext cx="1511891" cy="1777994"/>
              <a:chOff x="0" y="0"/>
              <a:chExt cx="1511891" cy="1777994"/>
            </a:xfrm>
          </p:grpSpPr>
          <p:sp>
            <p:nvSpPr>
              <p:cNvPr id="135" name="矩形 28"/>
              <p:cNvSpPr>
                <a:spLocks noChangeArrowheads="1"/>
              </p:cNvSpPr>
              <p:nvPr/>
            </p:nvSpPr>
            <p:spPr bwMode="auto">
              <a:xfrm>
                <a:off x="595949" y="236567"/>
                <a:ext cx="112706" cy="493773"/>
              </a:xfrm>
              <a:prstGeom prst="rect">
                <a:avLst/>
              </a:prstGeom>
              <a:solidFill>
                <a:srgbClr val="44B0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流程图: 决策 15"/>
              <p:cNvSpPr>
                <a:spLocks noChangeArrowheads="1"/>
              </p:cNvSpPr>
              <p:nvPr/>
            </p:nvSpPr>
            <p:spPr bwMode="auto">
              <a:xfrm>
                <a:off x="964231" y="966908"/>
                <a:ext cx="547660" cy="366758"/>
              </a:xfrm>
              <a:prstGeom prst="flowChartDecision">
                <a:avLst/>
              </a:prstGeom>
              <a:solidFill>
                <a:srgbClr val="44B0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559FCC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137" name="组合 5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050" y="484078"/>
                <a:ext cx="1298384" cy="1292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" name="椭圆 31"/>
              <p:cNvSpPr>
                <a:spLocks noChangeArrowheads="1"/>
              </p:cNvSpPr>
              <p:nvPr/>
            </p:nvSpPr>
            <p:spPr bwMode="auto">
              <a:xfrm>
                <a:off x="500704" y="0"/>
                <a:ext cx="314309" cy="314364"/>
              </a:xfrm>
              <a:prstGeom prst="ellipse">
                <a:avLst/>
              </a:prstGeom>
              <a:solidFill>
                <a:srgbClr val="44B0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19" name="组合 2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722" y="465788"/>
              <a:ext cx="1511733" cy="1810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0" name="Group 20"/>
            <p:cNvGrpSpPr>
              <a:grpSpLocks/>
            </p:cNvGrpSpPr>
            <p:nvPr/>
          </p:nvGrpSpPr>
          <p:grpSpPr bwMode="auto">
            <a:xfrm>
              <a:off x="5838918" y="17465"/>
              <a:ext cx="1604352" cy="1912929"/>
              <a:chOff x="0" y="0"/>
              <a:chExt cx="1604352" cy="1912929"/>
            </a:xfrm>
          </p:grpSpPr>
          <p:pic>
            <p:nvPicPr>
              <p:cNvPr id="133" name="组合 5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876" y="295904"/>
                <a:ext cx="1627551" cy="1627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4" name="椭圆 17"/>
              <p:cNvSpPr>
                <a:spLocks noChangeArrowheads="1"/>
              </p:cNvSpPr>
              <p:nvPr/>
            </p:nvSpPr>
            <p:spPr bwMode="auto">
              <a:xfrm>
                <a:off x="601251" y="0"/>
                <a:ext cx="388918" cy="388985"/>
              </a:xfrm>
              <a:prstGeom prst="ellipse">
                <a:avLst/>
              </a:prstGeom>
              <a:solidFill>
                <a:srgbClr val="9ECA06"/>
              </a:solidFill>
              <a:ln w="25400">
                <a:solidFill>
                  <a:srgbClr val="9ECA0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897DC1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121" name="直接连接符 12"/>
            <p:cNvCxnSpPr>
              <a:cxnSpLocks noChangeShapeType="1"/>
            </p:cNvCxnSpPr>
            <p:nvPr/>
          </p:nvCxnSpPr>
          <p:spPr bwMode="auto">
            <a:xfrm>
              <a:off x="0" y="2078297"/>
              <a:ext cx="1950941" cy="12702"/>
            </a:xfrm>
            <a:prstGeom prst="line">
              <a:avLst/>
            </a:prstGeom>
            <a:noFill/>
            <a:ln w="38100">
              <a:solidFill>
                <a:srgbClr val="36BBDA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0" name="直接连接符 13"/>
            <p:cNvCxnSpPr>
              <a:cxnSpLocks noChangeShapeType="1"/>
            </p:cNvCxnSpPr>
            <p:nvPr/>
          </p:nvCxnSpPr>
          <p:spPr bwMode="auto">
            <a:xfrm>
              <a:off x="1830297" y="141306"/>
              <a:ext cx="1952528" cy="14289"/>
            </a:xfrm>
            <a:prstGeom prst="line">
              <a:avLst/>
            </a:prstGeom>
            <a:noFill/>
            <a:ln w="38100">
              <a:solidFill>
                <a:srgbClr val="44B093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1" name="直接连接符 14"/>
            <p:cNvCxnSpPr>
              <a:cxnSpLocks noChangeShapeType="1"/>
            </p:cNvCxnSpPr>
            <p:nvPr/>
          </p:nvCxnSpPr>
          <p:spPr bwMode="auto">
            <a:xfrm>
              <a:off x="3551062" y="2106875"/>
              <a:ext cx="1950940" cy="14289"/>
            </a:xfrm>
            <a:prstGeom prst="line">
              <a:avLst/>
            </a:prstGeom>
            <a:noFill/>
            <a:ln w="38100">
              <a:solidFill>
                <a:srgbClr val="FFA902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2" name="直接连接符 15"/>
            <p:cNvCxnSpPr>
              <a:cxnSpLocks noChangeShapeType="1"/>
            </p:cNvCxnSpPr>
            <p:nvPr/>
          </p:nvCxnSpPr>
          <p:spPr bwMode="auto">
            <a:xfrm>
              <a:off x="5694081" y="182586"/>
              <a:ext cx="1950940" cy="14289"/>
            </a:xfrm>
            <a:prstGeom prst="line">
              <a:avLst/>
            </a:prstGeom>
            <a:noFill/>
            <a:ln w="38100">
              <a:solidFill>
                <a:srgbClr val="9ECA06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188</Words>
  <Application>Microsoft Office PowerPoint</Application>
  <PresentationFormat>全屏显示(4:3)</PresentationFormat>
  <Paragraphs>29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70</cp:revision>
  <dcterms:created xsi:type="dcterms:W3CDTF">2012-12-20T06:04:47Z</dcterms:created>
  <dcterms:modified xsi:type="dcterms:W3CDTF">2013-03-04T13:09:25Z</dcterms:modified>
</cp:coreProperties>
</file>