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03.03.2013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roup 2"/>
          <p:cNvGrpSpPr>
            <a:grpSpLocks/>
          </p:cNvGrpSpPr>
          <p:nvPr/>
        </p:nvGrpSpPr>
        <p:grpSpPr bwMode="auto">
          <a:xfrm>
            <a:off x="2671068" y="1556792"/>
            <a:ext cx="3744912" cy="3887787"/>
            <a:chOff x="0" y="0"/>
            <a:chExt cx="3745648" cy="3888429"/>
          </a:xfrm>
        </p:grpSpPr>
        <p:sp>
          <p:nvSpPr>
            <p:cNvPr id="85" name="椭圆 2"/>
            <p:cNvSpPr>
              <a:spLocks noChangeArrowheads="1"/>
            </p:cNvSpPr>
            <p:nvPr/>
          </p:nvSpPr>
          <p:spPr bwMode="auto">
            <a:xfrm>
              <a:off x="955863" y="1233691"/>
              <a:ext cx="1483016" cy="1481383"/>
            </a:xfrm>
            <a:prstGeom prst="ellipse">
              <a:avLst/>
            </a:prstGeom>
            <a:noFill/>
            <a:ln w="127000">
              <a:solidFill>
                <a:srgbClr val="2091A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ADD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</a:t>
              </a: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86" name="Group 4"/>
            <p:cNvGrpSpPr>
              <a:grpSpLocks/>
            </p:cNvGrpSpPr>
            <p:nvPr/>
          </p:nvGrpSpPr>
          <p:grpSpPr bwMode="auto">
            <a:xfrm>
              <a:off x="1981202" y="0"/>
              <a:ext cx="692724" cy="1246906"/>
              <a:chOff x="0" y="0"/>
              <a:chExt cx="692724" cy="1246906"/>
            </a:xfrm>
          </p:grpSpPr>
          <p:cxnSp>
            <p:nvCxnSpPr>
              <p:cNvPr id="109" name="直接连接符 4"/>
              <p:cNvCxnSpPr>
                <a:cxnSpLocks noChangeShapeType="1"/>
              </p:cNvCxnSpPr>
              <p:nvPr/>
            </p:nvCxnSpPr>
            <p:spPr bwMode="auto">
              <a:xfrm rot="5400000">
                <a:off x="-235387" y="512042"/>
                <a:ext cx="970122" cy="498573"/>
              </a:xfrm>
              <a:prstGeom prst="line">
                <a:avLst/>
              </a:prstGeom>
              <a:noFill/>
              <a:ln w="76200">
                <a:solidFill>
                  <a:srgbClr val="44B09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10" name="椭圆 8"/>
              <p:cNvSpPr>
                <a:spLocks noChangeArrowheads="1"/>
              </p:cNvSpPr>
              <p:nvPr/>
            </p:nvSpPr>
            <p:spPr bwMode="auto">
              <a:xfrm>
                <a:off x="429096" y="0"/>
                <a:ext cx="263577" cy="263569"/>
              </a:xfrm>
              <a:prstGeom prst="ellipse">
                <a:avLst/>
              </a:prstGeom>
              <a:noFill/>
              <a:ln w="76200">
                <a:solidFill>
                  <a:srgbClr val="44B09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7" name="Group 7"/>
            <p:cNvGrpSpPr>
              <a:grpSpLocks/>
            </p:cNvGrpSpPr>
            <p:nvPr/>
          </p:nvGrpSpPr>
          <p:grpSpPr bwMode="auto">
            <a:xfrm>
              <a:off x="2216727" y="615207"/>
              <a:ext cx="938277" cy="853374"/>
              <a:chOff x="0" y="0"/>
              <a:chExt cx="938277" cy="853374"/>
            </a:xfrm>
          </p:grpSpPr>
          <p:sp>
            <p:nvSpPr>
              <p:cNvPr id="107" name="椭圆 12"/>
              <p:cNvSpPr>
                <a:spLocks noChangeArrowheads="1"/>
              </p:cNvSpPr>
              <p:nvPr/>
            </p:nvSpPr>
            <p:spPr bwMode="auto">
              <a:xfrm rot="999334">
                <a:off x="742954" y="-743"/>
                <a:ext cx="195301" cy="195295"/>
              </a:xfrm>
              <a:prstGeom prst="ellipse">
                <a:avLst/>
              </a:prstGeom>
              <a:noFill/>
              <a:ln w="76200">
                <a:solidFill>
                  <a:srgbClr val="44B09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108" name="直接连接符 15"/>
              <p:cNvCxnSpPr>
                <a:cxnSpLocks noChangeShapeType="1"/>
                <a:stCxn id="107" idx="3"/>
              </p:cNvCxnSpPr>
              <p:nvPr/>
            </p:nvCxnSpPr>
            <p:spPr bwMode="auto">
              <a:xfrm rot="5400000">
                <a:off x="22099" y="121499"/>
                <a:ext cx="709729" cy="754211"/>
              </a:xfrm>
              <a:prstGeom prst="line">
                <a:avLst/>
              </a:prstGeom>
              <a:noFill/>
              <a:ln w="76200">
                <a:solidFill>
                  <a:srgbClr val="44B09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88" name="Group 10"/>
            <p:cNvGrpSpPr>
              <a:grpSpLocks/>
            </p:cNvGrpSpPr>
            <p:nvPr/>
          </p:nvGrpSpPr>
          <p:grpSpPr bwMode="auto">
            <a:xfrm rot="2982956">
              <a:off x="2820479" y="996288"/>
              <a:ext cx="642175" cy="1208157"/>
              <a:chOff x="0" y="0"/>
              <a:chExt cx="692724" cy="1246906"/>
            </a:xfrm>
          </p:grpSpPr>
          <p:cxnSp>
            <p:nvCxnSpPr>
              <p:cNvPr id="105" name="直接连接符 21"/>
              <p:cNvCxnSpPr>
                <a:cxnSpLocks noChangeShapeType="1"/>
              </p:cNvCxnSpPr>
              <p:nvPr/>
            </p:nvCxnSpPr>
            <p:spPr bwMode="auto">
              <a:xfrm rot="5400000">
                <a:off x="-236916" y="511467"/>
                <a:ext cx="970132" cy="496696"/>
              </a:xfrm>
              <a:prstGeom prst="line">
                <a:avLst/>
              </a:prstGeom>
              <a:noFill/>
              <a:ln w="76200">
                <a:solidFill>
                  <a:srgbClr val="FFA90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6" name="椭圆 22"/>
              <p:cNvSpPr>
                <a:spLocks noChangeArrowheads="1"/>
              </p:cNvSpPr>
              <p:nvPr/>
            </p:nvSpPr>
            <p:spPr bwMode="auto">
              <a:xfrm>
                <a:off x="426037" y="-576"/>
                <a:ext cx="263762" cy="263836"/>
              </a:xfrm>
              <a:prstGeom prst="ellipse">
                <a:avLst/>
              </a:prstGeom>
              <a:noFill/>
              <a:ln w="76200">
                <a:solidFill>
                  <a:srgbClr val="FFA90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9" name="Group 13"/>
            <p:cNvGrpSpPr>
              <a:grpSpLocks/>
            </p:cNvGrpSpPr>
            <p:nvPr/>
          </p:nvGrpSpPr>
          <p:grpSpPr bwMode="auto">
            <a:xfrm>
              <a:off x="2633572" y="1730821"/>
              <a:ext cx="1067067" cy="754330"/>
              <a:chOff x="0" y="0"/>
              <a:chExt cx="1067067" cy="754330"/>
            </a:xfrm>
          </p:grpSpPr>
          <p:sp>
            <p:nvSpPr>
              <p:cNvPr id="103" name="椭圆 24"/>
              <p:cNvSpPr>
                <a:spLocks noChangeArrowheads="1"/>
              </p:cNvSpPr>
              <p:nvPr/>
            </p:nvSpPr>
            <p:spPr bwMode="auto">
              <a:xfrm rot="4130183">
                <a:off x="871523" y="357873"/>
                <a:ext cx="196883" cy="195301"/>
              </a:xfrm>
              <a:prstGeom prst="ellipse">
                <a:avLst/>
              </a:prstGeom>
              <a:noFill/>
              <a:ln w="76200">
                <a:solidFill>
                  <a:srgbClr val="FFA90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104" name="直接连接符 25"/>
              <p:cNvCxnSpPr>
                <a:cxnSpLocks noChangeShapeType="1"/>
              </p:cNvCxnSpPr>
              <p:nvPr/>
            </p:nvCxnSpPr>
            <p:spPr bwMode="auto">
              <a:xfrm rot="8530849">
                <a:off x="608" y="-160"/>
                <a:ext cx="709751" cy="754187"/>
              </a:xfrm>
              <a:prstGeom prst="line">
                <a:avLst/>
              </a:prstGeom>
              <a:noFill/>
              <a:ln w="76200">
                <a:solidFill>
                  <a:srgbClr val="FFA90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90" name="Group 16"/>
            <p:cNvGrpSpPr>
              <a:grpSpLocks/>
            </p:cNvGrpSpPr>
            <p:nvPr/>
          </p:nvGrpSpPr>
          <p:grpSpPr bwMode="auto">
            <a:xfrm>
              <a:off x="2296781" y="2454552"/>
              <a:ext cx="981041" cy="796290"/>
              <a:chOff x="0" y="0"/>
              <a:chExt cx="981041" cy="796290"/>
            </a:xfrm>
          </p:grpSpPr>
          <p:cxnSp>
            <p:nvCxnSpPr>
              <p:cNvPr id="101" name="直接连接符 28"/>
              <p:cNvCxnSpPr>
                <a:cxnSpLocks noChangeShapeType="1"/>
              </p:cNvCxnSpPr>
              <p:nvPr/>
            </p:nvCxnSpPr>
            <p:spPr bwMode="auto">
              <a:xfrm rot="10800000">
                <a:off x="783" y="128"/>
                <a:ext cx="749447" cy="550953"/>
              </a:xfrm>
              <a:prstGeom prst="line">
                <a:avLst/>
              </a:prstGeom>
              <a:noFill/>
              <a:ln w="76200">
                <a:solidFill>
                  <a:srgbClr val="9ECA0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2" name="椭圆 29"/>
              <p:cNvSpPr>
                <a:spLocks noChangeArrowheads="1"/>
              </p:cNvSpPr>
              <p:nvPr/>
            </p:nvSpPr>
            <p:spPr bwMode="auto">
              <a:xfrm rot="5864527">
                <a:off x="716887" y="532020"/>
                <a:ext cx="263568" cy="263577"/>
              </a:xfrm>
              <a:prstGeom prst="ellipse">
                <a:avLst/>
              </a:prstGeom>
              <a:noFill/>
              <a:ln w="76200">
                <a:solidFill>
                  <a:srgbClr val="9ECA0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1" name="Group 19"/>
            <p:cNvGrpSpPr>
              <a:grpSpLocks/>
            </p:cNvGrpSpPr>
            <p:nvPr/>
          </p:nvGrpSpPr>
          <p:grpSpPr bwMode="auto">
            <a:xfrm rot="3485864">
              <a:off x="1802298" y="2977728"/>
              <a:ext cx="1067067" cy="754330"/>
              <a:chOff x="0" y="0"/>
              <a:chExt cx="1067067" cy="754330"/>
            </a:xfrm>
          </p:grpSpPr>
          <p:sp>
            <p:nvSpPr>
              <p:cNvPr id="99" name="椭圆 33"/>
              <p:cNvSpPr>
                <a:spLocks noChangeArrowheads="1"/>
              </p:cNvSpPr>
              <p:nvPr/>
            </p:nvSpPr>
            <p:spPr bwMode="auto">
              <a:xfrm rot="4130183">
                <a:off x="870998" y="357493"/>
                <a:ext cx="196889" cy="195294"/>
              </a:xfrm>
              <a:prstGeom prst="ellipse">
                <a:avLst/>
              </a:prstGeom>
              <a:noFill/>
              <a:ln w="76200">
                <a:solidFill>
                  <a:srgbClr val="9ECA0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100" name="直接连接符 34"/>
              <p:cNvCxnSpPr>
                <a:cxnSpLocks noChangeShapeType="1"/>
              </p:cNvCxnSpPr>
              <p:nvPr/>
            </p:nvCxnSpPr>
            <p:spPr bwMode="auto">
              <a:xfrm rot="8530849">
                <a:off x="-1381" y="-548"/>
                <a:ext cx="709730" cy="754211"/>
              </a:xfrm>
              <a:prstGeom prst="line">
                <a:avLst/>
              </a:prstGeom>
              <a:noFill/>
              <a:ln w="76200">
                <a:solidFill>
                  <a:srgbClr val="9ECA0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2" name="弧形 36"/>
            <p:cNvSpPr>
              <a:spLocks/>
            </p:cNvSpPr>
            <p:nvPr/>
          </p:nvSpPr>
          <p:spPr bwMode="auto">
            <a:xfrm>
              <a:off x="779616" y="968535"/>
              <a:ext cx="1983176" cy="1983114"/>
            </a:xfrm>
            <a:custGeom>
              <a:avLst/>
              <a:gdLst>
                <a:gd name="T0" fmla="*/ 1289827 w 1983176"/>
                <a:gd name="T1" fmla="*/ 45912 h 1983114"/>
                <a:gd name="T2" fmla="*/ 1983162 w 1983176"/>
                <a:gd name="T3" fmla="*/ 986350 h 1983114"/>
                <a:gd name="T4" fmla="*/ 1299742 w 1983176"/>
                <a:gd name="T5" fmla="*/ 1934018 h 1983114"/>
                <a:gd name="T6" fmla="*/ 991588 w 1983176"/>
                <a:gd name="T7" fmla="*/ 991557 h 1983114"/>
                <a:gd name="T8" fmla="*/ 1289827 w 1983176"/>
                <a:gd name="T9" fmla="*/ 45912 h 1983114"/>
                <a:gd name="T10" fmla="*/ 1289827 w 1983176"/>
                <a:gd name="T11" fmla="*/ 45912 h 1983114"/>
                <a:gd name="T12" fmla="*/ 1983162 w 1983176"/>
                <a:gd name="T13" fmla="*/ 986350 h 1983114"/>
                <a:gd name="T14" fmla="*/ 1299742 w 1983176"/>
                <a:gd name="T15" fmla="*/ 1934018 h 19831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83176"/>
                <a:gd name="T25" fmla="*/ 0 h 1983114"/>
                <a:gd name="T26" fmla="*/ 1983176 w 1983176"/>
                <a:gd name="T27" fmla="*/ 1983114 h 19831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83176" h="1983114" stroke="0">
                  <a:moveTo>
                    <a:pt x="1289827" y="45912"/>
                  </a:moveTo>
                  <a:cubicBezTo>
                    <a:pt x="1700706" y="175488"/>
                    <a:pt x="1980900" y="555541"/>
                    <a:pt x="1983162" y="986350"/>
                  </a:cubicBezTo>
                  <a:cubicBezTo>
                    <a:pt x="1985424" y="1417159"/>
                    <a:pt x="1709238" y="1800134"/>
                    <a:pt x="1299742" y="1934018"/>
                  </a:cubicBezTo>
                  <a:lnTo>
                    <a:pt x="991588" y="991557"/>
                  </a:lnTo>
                  <a:lnTo>
                    <a:pt x="1289827" y="45912"/>
                  </a:lnTo>
                  <a:close/>
                </a:path>
                <a:path w="1983176" h="1983114" fill="none">
                  <a:moveTo>
                    <a:pt x="1289827" y="45912"/>
                  </a:moveTo>
                  <a:cubicBezTo>
                    <a:pt x="1700706" y="175488"/>
                    <a:pt x="1980900" y="555541"/>
                    <a:pt x="1983162" y="986350"/>
                  </a:cubicBezTo>
                  <a:cubicBezTo>
                    <a:pt x="1985424" y="1417159"/>
                    <a:pt x="1709238" y="1800134"/>
                    <a:pt x="1299742" y="1934018"/>
                  </a:cubicBezTo>
                </a:path>
              </a:pathLst>
            </a:custGeom>
            <a:noFill/>
            <a:ln w="76200" cmpd="sng">
              <a:solidFill>
                <a:srgbClr val="BCBCB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93" name="直接连接符 38"/>
            <p:cNvCxnSpPr>
              <a:cxnSpLocks noChangeShapeType="1"/>
            </p:cNvCxnSpPr>
            <p:nvPr/>
          </p:nvCxnSpPr>
          <p:spPr bwMode="auto">
            <a:xfrm rot="10800000">
              <a:off x="428709" y="1025694"/>
              <a:ext cx="638300" cy="428696"/>
            </a:xfrm>
            <a:prstGeom prst="line">
              <a:avLst/>
            </a:prstGeom>
            <a:noFill/>
            <a:ln w="76200">
              <a:solidFill>
                <a:srgbClr val="BCBCB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4" name="直接连接符 39"/>
            <p:cNvCxnSpPr>
              <a:cxnSpLocks noChangeShapeType="1"/>
            </p:cNvCxnSpPr>
            <p:nvPr/>
          </p:nvCxnSpPr>
          <p:spPr bwMode="auto">
            <a:xfrm rot="10800000">
              <a:off x="125438" y="1829102"/>
              <a:ext cx="747859" cy="14289"/>
            </a:xfrm>
            <a:prstGeom prst="line">
              <a:avLst/>
            </a:prstGeom>
            <a:noFill/>
            <a:ln w="76200">
              <a:solidFill>
                <a:srgbClr val="BCBCB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5" name="直接连接符 41"/>
            <p:cNvCxnSpPr>
              <a:cxnSpLocks noChangeShapeType="1"/>
            </p:cNvCxnSpPr>
            <p:nvPr/>
          </p:nvCxnSpPr>
          <p:spPr bwMode="auto">
            <a:xfrm rot="10800000" flipV="1">
              <a:off x="249287" y="2313369"/>
              <a:ext cx="735156" cy="346132"/>
            </a:xfrm>
            <a:prstGeom prst="line">
              <a:avLst/>
            </a:prstGeom>
            <a:noFill/>
            <a:ln w="76200">
              <a:solidFill>
                <a:srgbClr val="BCBCB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6" name="椭圆 43"/>
            <p:cNvSpPr>
              <a:spLocks noChangeArrowheads="1"/>
            </p:cNvSpPr>
            <p:nvPr/>
          </p:nvSpPr>
          <p:spPr bwMode="auto">
            <a:xfrm>
              <a:off x="234996" y="858979"/>
              <a:ext cx="222294" cy="222287"/>
            </a:xfrm>
            <a:prstGeom prst="ellipse">
              <a:avLst/>
            </a:prstGeom>
            <a:solidFill>
              <a:srgbClr val="BCBCBC"/>
            </a:solidFill>
            <a:ln w="25400">
              <a:solidFill>
                <a:srgbClr val="BCBCBC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椭圆 44"/>
            <p:cNvSpPr>
              <a:spLocks noChangeArrowheads="1"/>
            </p:cNvSpPr>
            <p:nvPr/>
          </p:nvSpPr>
          <p:spPr bwMode="auto">
            <a:xfrm>
              <a:off x="0" y="1690966"/>
              <a:ext cx="222294" cy="220699"/>
            </a:xfrm>
            <a:prstGeom prst="ellipse">
              <a:avLst/>
            </a:prstGeom>
            <a:solidFill>
              <a:srgbClr val="BCBCBC"/>
            </a:solidFill>
            <a:ln w="25400">
              <a:solidFill>
                <a:srgbClr val="BCBCBC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椭圆 45"/>
            <p:cNvSpPr>
              <a:spLocks noChangeArrowheads="1"/>
            </p:cNvSpPr>
            <p:nvPr/>
          </p:nvSpPr>
          <p:spPr bwMode="auto">
            <a:xfrm>
              <a:off x="125438" y="2576937"/>
              <a:ext cx="220705" cy="222287"/>
            </a:xfrm>
            <a:prstGeom prst="ellipse">
              <a:avLst/>
            </a:prstGeom>
            <a:solidFill>
              <a:srgbClr val="BCBCBC"/>
            </a:solidFill>
            <a:ln w="25400">
              <a:solidFill>
                <a:srgbClr val="BCBCBC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11" name="TextBox 47"/>
          <p:cNvSpPr txBox="1">
            <a:spLocks noChangeArrowheads="1"/>
          </p:cNvSpPr>
          <p:nvPr/>
        </p:nvSpPr>
        <p:spPr bwMode="auto">
          <a:xfrm>
            <a:off x="5811143" y="1567904"/>
            <a:ext cx="23558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44B093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 TO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44B093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     </a:t>
            </a: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44B093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22" name="TextBox 48"/>
          <p:cNvSpPr txBox="1">
            <a:spLocks noChangeArrowheads="1"/>
          </p:cNvSpPr>
          <p:nvPr/>
        </p:nvSpPr>
        <p:spPr bwMode="auto">
          <a:xfrm>
            <a:off x="5871468" y="1733004"/>
            <a:ext cx="23558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endParaRPr kumimoji="0" lang="en-US" altLang="zh-CN" sz="1800" i="0" u="none" strike="noStrike" kern="0" cap="none" spc="0" normalizeH="0" baseline="0" noProof="0" smtClean="0">
              <a:ln>
                <a:noFill/>
              </a:ln>
              <a:solidFill>
                <a:srgbClr val="44B093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44B093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     CONCENTRATION</a:t>
            </a: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44B093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23" name="TextBox 49"/>
          <p:cNvSpPr txBox="1">
            <a:spLocks noChangeArrowheads="1"/>
          </p:cNvSpPr>
          <p:nvPr/>
        </p:nvSpPr>
        <p:spPr bwMode="auto">
          <a:xfrm>
            <a:off x="6536630" y="2650579"/>
            <a:ext cx="23558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FFA902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 TO HERE   CONCENTRATION</a:t>
            </a: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FFA902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24" name="TextBox 50"/>
          <p:cNvSpPr txBox="1">
            <a:spLocks noChangeArrowheads="1"/>
          </p:cNvSpPr>
          <p:nvPr/>
        </p:nvSpPr>
        <p:spPr bwMode="auto">
          <a:xfrm>
            <a:off x="6454080" y="3661817"/>
            <a:ext cx="23542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FFA902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 TO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FFA902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  CONCENTRATION</a:t>
            </a: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FFA902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25" name="TextBox 51"/>
          <p:cNvSpPr txBox="1">
            <a:spLocks noChangeArrowheads="1"/>
          </p:cNvSpPr>
          <p:nvPr/>
        </p:nvSpPr>
        <p:spPr bwMode="auto">
          <a:xfrm>
            <a:off x="6009580" y="4534942"/>
            <a:ext cx="23558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9ECA06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 TO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9ECA06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  CONCENTRATION</a:t>
            </a: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9ECA06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26" name="TextBox 53"/>
          <p:cNvSpPr txBox="1">
            <a:spLocks noChangeArrowheads="1"/>
          </p:cNvSpPr>
          <p:nvPr/>
        </p:nvSpPr>
        <p:spPr bwMode="auto">
          <a:xfrm>
            <a:off x="5247580" y="5325517"/>
            <a:ext cx="23558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9ECA06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 TO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9ECA06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     </a:t>
            </a: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9ECA06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27" name="TextBox 54"/>
          <p:cNvSpPr txBox="1">
            <a:spLocks noChangeArrowheads="1"/>
          </p:cNvSpPr>
          <p:nvPr/>
        </p:nvSpPr>
        <p:spPr bwMode="auto">
          <a:xfrm>
            <a:off x="564455" y="1985417"/>
            <a:ext cx="23558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 TO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     CONCENTRATION</a:t>
            </a: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28" name="TextBox 55"/>
          <p:cNvSpPr txBox="1">
            <a:spLocks noChangeArrowheads="1"/>
          </p:cNvSpPr>
          <p:nvPr/>
        </p:nvSpPr>
        <p:spPr bwMode="auto">
          <a:xfrm>
            <a:off x="385068" y="3025229"/>
            <a:ext cx="23558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 TO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     CONCENTRATION</a:t>
            </a: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29" name="TextBox 56"/>
          <p:cNvSpPr txBox="1">
            <a:spLocks noChangeArrowheads="1"/>
          </p:cNvSpPr>
          <p:nvPr/>
        </p:nvSpPr>
        <p:spPr bwMode="auto">
          <a:xfrm>
            <a:off x="564455" y="4203154"/>
            <a:ext cx="23558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 TO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     CONCENTRATION</a:t>
            </a: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206</Words>
  <Application>Microsoft Office PowerPoint</Application>
  <PresentationFormat>全屏显示(4:3)</PresentationFormat>
  <Paragraphs>37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69</cp:revision>
  <dcterms:created xsi:type="dcterms:W3CDTF">2012-12-20T06:04:47Z</dcterms:created>
  <dcterms:modified xsi:type="dcterms:W3CDTF">2013-03-03T12:53:45Z</dcterms:modified>
</cp:coreProperties>
</file>