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2"/>
          <p:cNvGrpSpPr>
            <a:grpSpLocks/>
          </p:cNvGrpSpPr>
          <p:nvPr/>
        </p:nvGrpSpPr>
        <p:grpSpPr bwMode="auto">
          <a:xfrm>
            <a:off x="971600" y="1911350"/>
            <a:ext cx="1219200" cy="1511300"/>
            <a:chOff x="0" y="0"/>
            <a:chExt cx="1219200" cy="1510145"/>
          </a:xfrm>
        </p:grpSpPr>
        <p:sp>
          <p:nvSpPr>
            <p:cNvPr id="81" name="梯形 8"/>
            <p:cNvSpPr>
              <a:spLocks/>
            </p:cNvSpPr>
            <p:nvPr/>
          </p:nvSpPr>
          <p:spPr bwMode="auto">
            <a:xfrm rot="10800000">
              <a:off x="193675" y="775695"/>
              <a:ext cx="846137" cy="693207"/>
            </a:xfrm>
            <a:custGeom>
              <a:avLst/>
              <a:gdLst>
                <a:gd name="T0" fmla="*/ 0 w 846137"/>
                <a:gd name="T1" fmla="*/ 693207 h 693207"/>
                <a:gd name="T2" fmla="*/ 173302 w 846137"/>
                <a:gd name="T3" fmla="*/ 0 h 693207"/>
                <a:gd name="T4" fmla="*/ 672835 w 846137"/>
                <a:gd name="T5" fmla="*/ 0 h 693207"/>
                <a:gd name="T6" fmla="*/ 846137 w 846137"/>
                <a:gd name="T7" fmla="*/ 693207 h 693207"/>
                <a:gd name="T8" fmla="*/ 0 w 846137"/>
                <a:gd name="T9" fmla="*/ 693207 h 693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6137"/>
                <a:gd name="T16" fmla="*/ 0 h 693207"/>
                <a:gd name="T17" fmla="*/ 846137 w 846137"/>
                <a:gd name="T18" fmla="*/ 693207 h 6932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6137" h="693207">
                  <a:moveTo>
                    <a:pt x="0" y="693207"/>
                  </a:moveTo>
                  <a:lnTo>
                    <a:pt x="173302" y="0"/>
                  </a:lnTo>
                  <a:lnTo>
                    <a:pt x="672835" y="0"/>
                  </a:lnTo>
                  <a:lnTo>
                    <a:pt x="846137" y="693207"/>
                  </a:lnTo>
                  <a:lnTo>
                    <a:pt x="0" y="693207"/>
                  </a:lnTo>
                  <a:close/>
                </a:path>
              </a:pathLst>
            </a:custGeom>
            <a:solidFill>
              <a:srgbClr val="4F9FD4"/>
            </a:solidFill>
            <a:ln w="76200" cmpd="sng">
              <a:solidFill>
                <a:srgbClr val="4F9FD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梯形 10"/>
            <p:cNvSpPr>
              <a:spLocks/>
            </p:cNvSpPr>
            <p:nvPr/>
          </p:nvSpPr>
          <p:spPr bwMode="auto">
            <a:xfrm rot="10800000">
              <a:off x="152400" y="539338"/>
              <a:ext cx="942975" cy="188769"/>
            </a:xfrm>
            <a:custGeom>
              <a:avLst/>
              <a:gdLst>
                <a:gd name="T0" fmla="*/ 0 w 942975"/>
                <a:gd name="T1" fmla="*/ 188769 h 188769"/>
                <a:gd name="T2" fmla="*/ 38063 w 942975"/>
                <a:gd name="T3" fmla="*/ 0 h 188769"/>
                <a:gd name="T4" fmla="*/ 904912 w 942975"/>
                <a:gd name="T5" fmla="*/ 0 h 188769"/>
                <a:gd name="T6" fmla="*/ 942975 w 942975"/>
                <a:gd name="T7" fmla="*/ 188769 h 188769"/>
                <a:gd name="T8" fmla="*/ 0 w 942975"/>
                <a:gd name="T9" fmla="*/ 188769 h 1887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2975"/>
                <a:gd name="T16" fmla="*/ 0 h 188769"/>
                <a:gd name="T17" fmla="*/ 942975 w 942975"/>
                <a:gd name="T18" fmla="*/ 188769 h 1887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2975" h="188769">
                  <a:moveTo>
                    <a:pt x="0" y="188769"/>
                  </a:moveTo>
                  <a:lnTo>
                    <a:pt x="38063" y="0"/>
                  </a:lnTo>
                  <a:lnTo>
                    <a:pt x="904912" y="0"/>
                  </a:lnTo>
                  <a:lnTo>
                    <a:pt x="942975" y="188769"/>
                  </a:lnTo>
                  <a:lnTo>
                    <a:pt x="0" y="188769"/>
                  </a:lnTo>
                  <a:close/>
                </a:path>
              </a:pathLst>
            </a:custGeom>
            <a:solidFill>
              <a:srgbClr val="BCBCBC"/>
            </a:solidFill>
            <a:ln w="76200" cmpd="sng">
              <a:solidFill>
                <a:srgbClr val="BCBCB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梯形 4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TextBox 16"/>
            <p:cNvSpPr txBox="1">
              <a:spLocks noChangeArrowheads="1"/>
            </p:cNvSpPr>
            <p:nvPr/>
          </p:nvSpPr>
          <p:spPr bwMode="auto">
            <a:xfrm>
              <a:off x="304800" y="484911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85" name="TextBox 17"/>
            <p:cNvSpPr txBox="1">
              <a:spLocks noChangeArrowheads="1"/>
            </p:cNvSpPr>
            <p:nvPr/>
          </p:nvSpPr>
          <p:spPr bwMode="auto">
            <a:xfrm>
              <a:off x="290945" y="969820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86" name="Group 8"/>
          <p:cNvGrpSpPr>
            <a:grpSpLocks/>
          </p:cNvGrpSpPr>
          <p:nvPr/>
        </p:nvGrpSpPr>
        <p:grpSpPr bwMode="auto">
          <a:xfrm>
            <a:off x="971600" y="4129088"/>
            <a:ext cx="1219200" cy="1509712"/>
            <a:chOff x="0" y="0"/>
            <a:chExt cx="1219200" cy="1510145"/>
          </a:xfrm>
        </p:grpSpPr>
        <p:sp>
          <p:nvSpPr>
            <p:cNvPr id="87" name="梯形 13"/>
            <p:cNvSpPr>
              <a:spLocks/>
            </p:cNvSpPr>
            <p:nvPr/>
          </p:nvSpPr>
          <p:spPr bwMode="auto">
            <a:xfrm rot="10800000">
              <a:off x="82550" y="125448"/>
              <a:ext cx="1066800" cy="1314827"/>
            </a:xfrm>
            <a:custGeom>
              <a:avLst/>
              <a:gdLst>
                <a:gd name="T0" fmla="*/ 0 w 1066800"/>
                <a:gd name="T1" fmla="*/ 1314827 h 1314827"/>
                <a:gd name="T2" fmla="*/ 266700 w 1066800"/>
                <a:gd name="T3" fmla="*/ 0 h 1314827"/>
                <a:gd name="T4" fmla="*/ 800100 w 1066800"/>
                <a:gd name="T5" fmla="*/ 0 h 1314827"/>
                <a:gd name="T6" fmla="*/ 1066800 w 1066800"/>
                <a:gd name="T7" fmla="*/ 1314827 h 1314827"/>
                <a:gd name="T8" fmla="*/ 0 w 1066800"/>
                <a:gd name="T9" fmla="*/ 1314827 h 13148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6800"/>
                <a:gd name="T16" fmla="*/ 0 h 1314827"/>
                <a:gd name="T17" fmla="*/ 1066800 w 1066800"/>
                <a:gd name="T18" fmla="*/ 1314827 h 13148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6800" h="1314827">
                  <a:moveTo>
                    <a:pt x="0" y="1314827"/>
                  </a:moveTo>
                  <a:lnTo>
                    <a:pt x="266700" y="0"/>
                  </a:lnTo>
                  <a:lnTo>
                    <a:pt x="800100" y="0"/>
                  </a:lnTo>
                  <a:lnTo>
                    <a:pt x="1066800" y="1314827"/>
                  </a:lnTo>
                  <a:lnTo>
                    <a:pt x="0" y="1314827"/>
                  </a:lnTo>
                  <a:close/>
                </a:path>
              </a:pathLst>
            </a:custGeom>
            <a:solidFill>
              <a:srgbClr val="BCBCBC"/>
            </a:solidFill>
            <a:ln w="76200" cmpd="sng">
              <a:solidFill>
                <a:srgbClr val="BCBCB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梯形 9"/>
            <p:cNvSpPr>
              <a:spLocks/>
            </p:cNvSpPr>
            <p:nvPr/>
          </p:nvSpPr>
          <p:spPr bwMode="auto">
            <a:xfrm rot="10800000">
              <a:off x="222250" y="928953"/>
              <a:ext cx="774700" cy="511322"/>
            </a:xfrm>
            <a:custGeom>
              <a:avLst/>
              <a:gdLst>
                <a:gd name="T0" fmla="*/ 0 w 774700"/>
                <a:gd name="T1" fmla="*/ 511322 h 511322"/>
                <a:gd name="T2" fmla="*/ 127831 w 774700"/>
                <a:gd name="T3" fmla="*/ 0 h 511322"/>
                <a:gd name="T4" fmla="*/ 646870 w 774700"/>
                <a:gd name="T5" fmla="*/ 0 h 511322"/>
                <a:gd name="T6" fmla="*/ 774700 w 774700"/>
                <a:gd name="T7" fmla="*/ 511322 h 511322"/>
                <a:gd name="T8" fmla="*/ 0 w 774700"/>
                <a:gd name="T9" fmla="*/ 511322 h 5113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4700"/>
                <a:gd name="T16" fmla="*/ 0 h 511322"/>
                <a:gd name="T17" fmla="*/ 774700 w 774700"/>
                <a:gd name="T18" fmla="*/ 511322 h 5113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4700" h="511322">
                  <a:moveTo>
                    <a:pt x="0" y="511322"/>
                  </a:moveTo>
                  <a:lnTo>
                    <a:pt x="127831" y="0"/>
                  </a:lnTo>
                  <a:lnTo>
                    <a:pt x="646870" y="0"/>
                  </a:lnTo>
                  <a:lnTo>
                    <a:pt x="774700" y="511322"/>
                  </a:lnTo>
                  <a:lnTo>
                    <a:pt x="0" y="511322"/>
                  </a:lnTo>
                  <a:close/>
                </a:path>
              </a:pathLst>
            </a:custGeom>
            <a:solidFill>
              <a:srgbClr val="FFA902"/>
            </a:solidFill>
            <a:ln w="76200" cmpd="sng">
              <a:solidFill>
                <a:srgbClr val="FFA90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梯形 5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TextBox 18"/>
            <p:cNvSpPr txBox="1">
              <a:spLocks noChangeArrowheads="1"/>
            </p:cNvSpPr>
            <p:nvPr/>
          </p:nvSpPr>
          <p:spPr bwMode="auto">
            <a:xfrm>
              <a:off x="304800" y="290946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91" name="TextBox 19"/>
            <p:cNvSpPr txBox="1">
              <a:spLocks noChangeArrowheads="1"/>
            </p:cNvSpPr>
            <p:nvPr/>
          </p:nvSpPr>
          <p:spPr bwMode="auto">
            <a:xfrm>
              <a:off x="290946" y="983674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92" name="Group 14"/>
          <p:cNvGrpSpPr>
            <a:grpSpLocks/>
          </p:cNvGrpSpPr>
          <p:nvPr/>
        </p:nvGrpSpPr>
        <p:grpSpPr bwMode="auto">
          <a:xfrm>
            <a:off x="5114975" y="1925638"/>
            <a:ext cx="1219200" cy="1509712"/>
            <a:chOff x="0" y="0"/>
            <a:chExt cx="1219200" cy="1510145"/>
          </a:xfrm>
        </p:grpSpPr>
        <p:sp>
          <p:nvSpPr>
            <p:cNvPr id="93" name="梯形 11"/>
            <p:cNvSpPr>
              <a:spLocks/>
            </p:cNvSpPr>
            <p:nvPr/>
          </p:nvSpPr>
          <p:spPr bwMode="auto">
            <a:xfrm rot="10800000">
              <a:off x="69850" y="276304"/>
              <a:ext cx="1052512" cy="1136976"/>
            </a:xfrm>
            <a:custGeom>
              <a:avLst/>
              <a:gdLst>
                <a:gd name="T0" fmla="*/ 0 w 1052512"/>
                <a:gd name="T1" fmla="*/ 1136976 h 1136976"/>
                <a:gd name="T2" fmla="*/ 263128 w 1052512"/>
                <a:gd name="T3" fmla="*/ 0 h 1136976"/>
                <a:gd name="T4" fmla="*/ 789384 w 1052512"/>
                <a:gd name="T5" fmla="*/ 0 h 1136976"/>
                <a:gd name="T6" fmla="*/ 1052512 w 1052512"/>
                <a:gd name="T7" fmla="*/ 1136976 h 1136976"/>
                <a:gd name="T8" fmla="*/ 0 w 1052512"/>
                <a:gd name="T9" fmla="*/ 1136976 h 11369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2512"/>
                <a:gd name="T16" fmla="*/ 0 h 1136976"/>
                <a:gd name="T17" fmla="*/ 1052512 w 1052512"/>
                <a:gd name="T18" fmla="*/ 1136976 h 11369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2512" h="1136976">
                  <a:moveTo>
                    <a:pt x="0" y="1136976"/>
                  </a:moveTo>
                  <a:lnTo>
                    <a:pt x="263128" y="0"/>
                  </a:lnTo>
                  <a:lnTo>
                    <a:pt x="789384" y="0"/>
                  </a:lnTo>
                  <a:lnTo>
                    <a:pt x="1052512" y="1136976"/>
                  </a:lnTo>
                  <a:lnTo>
                    <a:pt x="0" y="1136976"/>
                  </a:lnTo>
                  <a:close/>
                </a:path>
              </a:pathLst>
            </a:custGeom>
            <a:solidFill>
              <a:srgbClr val="BCBCBC"/>
            </a:solidFill>
            <a:ln w="76200" cmpd="sng">
              <a:solidFill>
                <a:srgbClr val="BCBCB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梯形 12"/>
            <p:cNvSpPr>
              <a:spLocks/>
            </p:cNvSpPr>
            <p:nvPr/>
          </p:nvSpPr>
          <p:spPr bwMode="auto">
            <a:xfrm rot="10800000">
              <a:off x="277812" y="1122684"/>
              <a:ext cx="709068" cy="387461"/>
            </a:xfrm>
            <a:custGeom>
              <a:avLst/>
              <a:gdLst>
                <a:gd name="T0" fmla="*/ 0 w 709068"/>
                <a:gd name="T1" fmla="*/ 387461 h 387461"/>
                <a:gd name="T2" fmla="*/ 67639 w 709068"/>
                <a:gd name="T3" fmla="*/ 0 h 387461"/>
                <a:gd name="T4" fmla="*/ 641429 w 709068"/>
                <a:gd name="T5" fmla="*/ 0 h 387461"/>
                <a:gd name="T6" fmla="*/ 709068 w 709068"/>
                <a:gd name="T7" fmla="*/ 387461 h 387461"/>
                <a:gd name="T8" fmla="*/ 0 w 709068"/>
                <a:gd name="T9" fmla="*/ 387461 h 387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068"/>
                <a:gd name="T16" fmla="*/ 0 h 387461"/>
                <a:gd name="T17" fmla="*/ 709068 w 709068"/>
                <a:gd name="T18" fmla="*/ 387461 h 387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068" h="387461">
                  <a:moveTo>
                    <a:pt x="0" y="387461"/>
                  </a:moveTo>
                  <a:lnTo>
                    <a:pt x="67639" y="0"/>
                  </a:lnTo>
                  <a:lnTo>
                    <a:pt x="641429" y="0"/>
                  </a:lnTo>
                  <a:lnTo>
                    <a:pt x="709068" y="387461"/>
                  </a:lnTo>
                  <a:lnTo>
                    <a:pt x="0" y="387461"/>
                  </a:lnTo>
                  <a:close/>
                </a:path>
              </a:pathLst>
            </a:custGeom>
            <a:solidFill>
              <a:srgbClr val="44B093"/>
            </a:solidFill>
            <a:ln w="76200" cmpd="sng">
              <a:solidFill>
                <a:srgbClr val="44B09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梯形 7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TextBox 20"/>
            <p:cNvSpPr txBox="1">
              <a:spLocks noChangeArrowheads="1"/>
            </p:cNvSpPr>
            <p:nvPr/>
          </p:nvSpPr>
          <p:spPr bwMode="auto">
            <a:xfrm>
              <a:off x="332510" y="484910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97" name="TextBox 22"/>
            <p:cNvSpPr txBox="1">
              <a:spLocks noChangeArrowheads="1"/>
            </p:cNvSpPr>
            <p:nvPr/>
          </p:nvSpPr>
          <p:spPr bwMode="auto">
            <a:xfrm>
              <a:off x="290946" y="1136073"/>
              <a:ext cx="62769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98" name="Group 20"/>
          <p:cNvGrpSpPr>
            <a:grpSpLocks/>
          </p:cNvGrpSpPr>
          <p:nvPr/>
        </p:nvGrpSpPr>
        <p:grpSpPr bwMode="auto">
          <a:xfrm>
            <a:off x="5086400" y="4129088"/>
            <a:ext cx="1219200" cy="1511300"/>
            <a:chOff x="0" y="0"/>
            <a:chExt cx="1219200" cy="1511365"/>
          </a:xfrm>
        </p:grpSpPr>
        <p:sp>
          <p:nvSpPr>
            <p:cNvPr id="99" name="梯形 14"/>
            <p:cNvSpPr>
              <a:spLocks/>
            </p:cNvSpPr>
            <p:nvPr/>
          </p:nvSpPr>
          <p:spPr bwMode="auto">
            <a:xfrm rot="10800000">
              <a:off x="193675" y="919202"/>
              <a:ext cx="825500" cy="522310"/>
            </a:xfrm>
            <a:custGeom>
              <a:avLst/>
              <a:gdLst>
                <a:gd name="T0" fmla="*/ 0 w 825500"/>
                <a:gd name="T1" fmla="*/ 522310 h 522310"/>
                <a:gd name="T2" fmla="*/ 213050 w 825500"/>
                <a:gd name="T3" fmla="*/ 0 h 522310"/>
                <a:gd name="T4" fmla="*/ 612450 w 825500"/>
                <a:gd name="T5" fmla="*/ 0 h 522310"/>
                <a:gd name="T6" fmla="*/ 825500 w 825500"/>
                <a:gd name="T7" fmla="*/ 522310 h 522310"/>
                <a:gd name="T8" fmla="*/ 0 w 825500"/>
                <a:gd name="T9" fmla="*/ 522310 h 522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5500"/>
                <a:gd name="T16" fmla="*/ 0 h 522310"/>
                <a:gd name="T17" fmla="*/ 825500 w 825500"/>
                <a:gd name="T18" fmla="*/ 522310 h 5223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5500" h="522310">
                  <a:moveTo>
                    <a:pt x="0" y="522310"/>
                  </a:moveTo>
                  <a:lnTo>
                    <a:pt x="213050" y="0"/>
                  </a:lnTo>
                  <a:lnTo>
                    <a:pt x="612450" y="0"/>
                  </a:lnTo>
                  <a:lnTo>
                    <a:pt x="825500" y="522310"/>
                  </a:lnTo>
                  <a:lnTo>
                    <a:pt x="0" y="522310"/>
                  </a:lnTo>
                  <a:close/>
                </a:path>
              </a:pathLst>
            </a:custGeom>
            <a:solidFill>
              <a:srgbClr val="BCBCBC"/>
            </a:solidFill>
            <a:ln w="76200" cmpd="sng">
              <a:solidFill>
                <a:srgbClr val="BCBCB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梯形 15"/>
            <p:cNvSpPr>
              <a:spLocks/>
            </p:cNvSpPr>
            <p:nvPr/>
          </p:nvSpPr>
          <p:spPr bwMode="auto">
            <a:xfrm rot="10800000">
              <a:off x="319418" y="1122410"/>
              <a:ext cx="636256" cy="388955"/>
            </a:xfrm>
            <a:custGeom>
              <a:avLst/>
              <a:gdLst>
                <a:gd name="T0" fmla="*/ 0 w 636256"/>
                <a:gd name="T1" fmla="*/ 388955 h 388955"/>
                <a:gd name="T2" fmla="*/ 63011 w 636256"/>
                <a:gd name="T3" fmla="*/ 0 h 388955"/>
                <a:gd name="T4" fmla="*/ 573245 w 636256"/>
                <a:gd name="T5" fmla="*/ 0 h 388955"/>
                <a:gd name="T6" fmla="*/ 636256 w 636256"/>
                <a:gd name="T7" fmla="*/ 388955 h 388955"/>
                <a:gd name="T8" fmla="*/ 0 w 636256"/>
                <a:gd name="T9" fmla="*/ 388955 h 388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256"/>
                <a:gd name="T16" fmla="*/ 0 h 388955"/>
                <a:gd name="T17" fmla="*/ 636256 w 636256"/>
                <a:gd name="T18" fmla="*/ 388955 h 3889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256" h="388955">
                  <a:moveTo>
                    <a:pt x="0" y="388955"/>
                  </a:moveTo>
                  <a:lnTo>
                    <a:pt x="63011" y="0"/>
                  </a:lnTo>
                  <a:lnTo>
                    <a:pt x="573245" y="0"/>
                  </a:lnTo>
                  <a:lnTo>
                    <a:pt x="636256" y="388955"/>
                  </a:lnTo>
                  <a:lnTo>
                    <a:pt x="0" y="388955"/>
                  </a:lnTo>
                  <a:close/>
                </a:path>
              </a:pathLst>
            </a:custGeom>
            <a:solidFill>
              <a:srgbClr val="9ECA06"/>
            </a:solidFill>
            <a:ln w="76200" cmpd="sng">
              <a:solidFill>
                <a:srgbClr val="9ECA06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梯形 6"/>
            <p:cNvSpPr>
              <a:spLocks/>
            </p:cNvSpPr>
            <p:nvPr/>
          </p:nvSpPr>
          <p:spPr bwMode="auto">
            <a:xfrm rot="10800000">
              <a:off x="0" y="0"/>
              <a:ext cx="1219200" cy="1509777"/>
            </a:xfrm>
            <a:custGeom>
              <a:avLst/>
              <a:gdLst>
                <a:gd name="T0" fmla="*/ 0 w 1219200"/>
                <a:gd name="T1" fmla="*/ 1509777 h 1509777"/>
                <a:gd name="T2" fmla="*/ 304800 w 1219200"/>
                <a:gd name="T3" fmla="*/ 0 h 1509777"/>
                <a:gd name="T4" fmla="*/ 914400 w 1219200"/>
                <a:gd name="T5" fmla="*/ 0 h 1509777"/>
                <a:gd name="T6" fmla="*/ 1219200 w 1219200"/>
                <a:gd name="T7" fmla="*/ 1509777 h 1509777"/>
                <a:gd name="T8" fmla="*/ 0 w 1219200"/>
                <a:gd name="T9" fmla="*/ 1509777 h 15097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09777"/>
                <a:gd name="T17" fmla="*/ 1219200 w 1219200"/>
                <a:gd name="T18" fmla="*/ 1509777 h 15097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09777">
                  <a:moveTo>
                    <a:pt x="0" y="1509777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09777"/>
                  </a:lnTo>
                  <a:lnTo>
                    <a:pt x="0" y="1509777"/>
                  </a:lnTo>
                  <a:close/>
                </a:path>
              </a:pathLst>
            </a:custGeom>
            <a:noFill/>
            <a:ln w="762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TextBox 21"/>
            <p:cNvSpPr txBox="1">
              <a:spLocks noChangeArrowheads="1"/>
            </p:cNvSpPr>
            <p:nvPr/>
          </p:nvSpPr>
          <p:spPr bwMode="auto">
            <a:xfrm>
              <a:off x="290947" y="831274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03" name="TextBox 23"/>
            <p:cNvSpPr txBox="1">
              <a:spLocks noChangeArrowheads="1"/>
            </p:cNvSpPr>
            <p:nvPr/>
          </p:nvSpPr>
          <p:spPr bwMode="auto">
            <a:xfrm>
              <a:off x="277918" y="1122634"/>
              <a:ext cx="6511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  <a:endParaRPr kumimoji="0" lang="zh-CN" altLang="en-US" sz="16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04" name="TextBox 24"/>
          <p:cNvSpPr txBox="1">
            <a:spLocks noChangeArrowheads="1"/>
          </p:cNvSpPr>
          <p:nvPr/>
        </p:nvSpPr>
        <p:spPr bwMode="auto">
          <a:xfrm>
            <a:off x="2676575" y="2300288"/>
            <a:ext cx="17446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1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2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TEXT3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5" name="TextBox 25"/>
          <p:cNvSpPr txBox="1">
            <a:spLocks noChangeArrowheads="1"/>
          </p:cNvSpPr>
          <p:nvPr/>
        </p:nvSpPr>
        <p:spPr bwMode="auto">
          <a:xfrm>
            <a:off x="2425750" y="1884363"/>
            <a:ext cx="2189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6" name="TextBox 26"/>
          <p:cNvSpPr txBox="1">
            <a:spLocks noChangeArrowheads="1"/>
          </p:cNvSpPr>
          <p:nvPr/>
        </p:nvSpPr>
        <p:spPr bwMode="auto">
          <a:xfrm>
            <a:off x="2662287" y="4572000"/>
            <a:ext cx="17446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1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2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TEXT3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7" name="TextBox 27"/>
          <p:cNvSpPr txBox="1">
            <a:spLocks noChangeArrowheads="1"/>
          </p:cNvSpPr>
          <p:nvPr/>
        </p:nvSpPr>
        <p:spPr bwMode="auto">
          <a:xfrm>
            <a:off x="2413050" y="4156075"/>
            <a:ext cx="2189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8" name="TextBox 28"/>
          <p:cNvSpPr txBox="1">
            <a:spLocks noChangeArrowheads="1"/>
          </p:cNvSpPr>
          <p:nvPr/>
        </p:nvSpPr>
        <p:spPr bwMode="auto">
          <a:xfrm>
            <a:off x="6804075" y="2382838"/>
            <a:ext cx="1746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1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2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TEXT3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9" name="TextBox 29"/>
          <p:cNvSpPr txBox="1">
            <a:spLocks noChangeArrowheads="1"/>
          </p:cNvSpPr>
          <p:nvPr/>
        </p:nvSpPr>
        <p:spPr bwMode="auto">
          <a:xfrm>
            <a:off x="6554837" y="1966913"/>
            <a:ext cx="2189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0" name="TextBox 30"/>
          <p:cNvSpPr txBox="1">
            <a:spLocks noChangeArrowheads="1"/>
          </p:cNvSpPr>
          <p:nvPr/>
        </p:nvSpPr>
        <p:spPr bwMode="auto">
          <a:xfrm>
            <a:off x="6748512" y="4627563"/>
            <a:ext cx="1746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1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2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TEXT3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1" name="TextBox 31"/>
          <p:cNvSpPr txBox="1">
            <a:spLocks noChangeArrowheads="1"/>
          </p:cNvSpPr>
          <p:nvPr/>
        </p:nvSpPr>
        <p:spPr bwMode="auto">
          <a:xfrm>
            <a:off x="6499275" y="4211638"/>
            <a:ext cx="2189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189</Words>
  <Application>Microsoft Office PowerPoint</Application>
  <PresentationFormat>全屏显示(4:3)</PresentationFormat>
  <Paragraphs>42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66</cp:revision>
  <dcterms:created xsi:type="dcterms:W3CDTF">2012-12-20T06:04:47Z</dcterms:created>
  <dcterms:modified xsi:type="dcterms:W3CDTF">2013-03-03T03:27:58Z</dcterms:modified>
</cp:coreProperties>
</file>