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5"/>
  </p:notesMasterIdLst>
  <p:handoutMasterIdLst>
    <p:handoutMasterId r:id="rId6"/>
  </p:handoutMasterIdLst>
  <p:sldIdLst>
    <p:sldId id="309" r:id="rId3"/>
    <p:sldId id="306" r:id="rId4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1570" autoAdjust="0"/>
    <p:restoredTop sz="94660"/>
  </p:normalViewPr>
  <p:slideViewPr>
    <p:cSldViewPr>
      <p:cViewPr varScale="1">
        <p:scale>
          <a:sx n="98" d="100"/>
          <a:sy n="98" d="100"/>
        </p:scale>
        <p:origin x="-1362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handoutMaster" Target="handoutMasters/handoutMaster1.xml"/><Relationship Id="rId5" Type="http://schemas.openxmlformats.org/officeDocument/2006/relationships/notesMaster" Target="notesMasters/notesMaster1.xml"/><Relationship Id="rId10" Type="http://schemas.openxmlformats.org/officeDocument/2006/relationships/tableStyles" Target="tableStyles.xml"/><Relationship Id="rId4" Type="http://schemas.openxmlformats.org/officeDocument/2006/relationships/slide" Target="slides/slide2.xml"/><Relationship Id="rId9" Type="http://schemas.openxmlformats.org/officeDocument/2006/relationships/theme" Target="theme/theme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2013/3/3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2013/3/3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2013/3/3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2013/3/3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8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7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9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96" name="Group 2"/>
          <p:cNvGrpSpPr>
            <a:grpSpLocks/>
          </p:cNvGrpSpPr>
          <p:nvPr/>
        </p:nvGrpSpPr>
        <p:grpSpPr bwMode="auto">
          <a:xfrm>
            <a:off x="2514973" y="1966937"/>
            <a:ext cx="2198687" cy="1684337"/>
            <a:chOff x="0" y="0"/>
            <a:chExt cx="2133601" cy="1634833"/>
          </a:xfrm>
        </p:grpSpPr>
        <p:grpSp>
          <p:nvGrpSpPr>
            <p:cNvPr id="97" name="Group 3"/>
            <p:cNvGrpSpPr>
              <a:grpSpLocks/>
            </p:cNvGrpSpPr>
            <p:nvPr/>
          </p:nvGrpSpPr>
          <p:grpSpPr bwMode="auto">
            <a:xfrm>
              <a:off x="0" y="0"/>
              <a:ext cx="2133601" cy="1634833"/>
              <a:chOff x="0" y="0"/>
              <a:chExt cx="2133601" cy="1634833"/>
            </a:xfrm>
          </p:grpSpPr>
          <p:sp>
            <p:nvSpPr>
              <p:cNvPr id="99" name="矩形 2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33601" cy="1634833"/>
              </a:xfrm>
              <a:prstGeom prst="rect">
                <a:avLst/>
              </a:prstGeom>
              <a:solidFill>
                <a:srgbClr val="4F9FD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0" name="直角三角形 3"/>
              <p:cNvSpPr>
                <a:spLocks noChangeArrowheads="1"/>
              </p:cNvSpPr>
              <p:nvPr/>
            </p:nvSpPr>
            <p:spPr bwMode="auto">
              <a:xfrm rot="5400000">
                <a:off x="83119" y="83267"/>
                <a:ext cx="596305" cy="596176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98" name="TextBox 14"/>
            <p:cNvSpPr txBox="1">
              <a:spLocks noChangeArrowheads="1"/>
            </p:cNvSpPr>
            <p:nvPr/>
          </p:nvSpPr>
          <p:spPr bwMode="auto">
            <a:xfrm>
              <a:off x="360219" y="401778"/>
              <a:ext cx="1510147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 ADD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CREATION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PARALIFE</a:t>
              </a:r>
              <a:endPara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grpSp>
        <p:nvGrpSpPr>
          <p:cNvPr id="101" name="Group 7"/>
          <p:cNvGrpSpPr>
            <a:grpSpLocks/>
          </p:cNvGrpSpPr>
          <p:nvPr/>
        </p:nvGrpSpPr>
        <p:grpSpPr bwMode="auto">
          <a:xfrm>
            <a:off x="4835898" y="1989162"/>
            <a:ext cx="2092325" cy="1676400"/>
            <a:chOff x="0" y="0"/>
            <a:chExt cx="2092042" cy="1676400"/>
          </a:xfrm>
        </p:grpSpPr>
        <p:grpSp>
          <p:nvGrpSpPr>
            <p:cNvPr id="102" name="Group 8"/>
            <p:cNvGrpSpPr>
              <a:grpSpLocks/>
            </p:cNvGrpSpPr>
            <p:nvPr/>
          </p:nvGrpSpPr>
          <p:grpSpPr bwMode="auto">
            <a:xfrm rot="10800000" flipV="1">
              <a:off x="0" y="0"/>
              <a:ext cx="2092042" cy="1676400"/>
              <a:chOff x="0" y="0"/>
              <a:chExt cx="2133601" cy="1634833"/>
            </a:xfrm>
          </p:grpSpPr>
          <p:sp>
            <p:nvSpPr>
              <p:cNvPr id="104" name="矩形 9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33601" cy="1634833"/>
              </a:xfrm>
              <a:prstGeom prst="rect">
                <a:avLst/>
              </a:prstGeom>
              <a:solidFill>
                <a:srgbClr val="44B09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05" name="直角三角形 10"/>
              <p:cNvSpPr>
                <a:spLocks noChangeArrowheads="1"/>
              </p:cNvSpPr>
              <p:nvPr/>
            </p:nvSpPr>
            <p:spPr bwMode="auto">
              <a:xfrm rot="5400000">
                <a:off x="82404" y="80654"/>
                <a:ext cx="596032" cy="595725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103" name="TextBox 15"/>
            <p:cNvSpPr txBox="1">
              <a:spLocks noChangeArrowheads="1"/>
            </p:cNvSpPr>
            <p:nvPr/>
          </p:nvSpPr>
          <p:spPr bwMode="auto">
            <a:xfrm>
              <a:off x="221677" y="401782"/>
              <a:ext cx="1620983" cy="101566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 ADD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CREATION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PARALIFE</a:t>
              </a:r>
              <a:endPara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pic>
        <p:nvPicPr>
          <p:cNvPr id="106" name="组合 21"/>
          <p:cNvPicPr>
            <a:picLocks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10210" y="3716362"/>
            <a:ext cx="2170113" cy="16764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grpSp>
        <p:nvGrpSpPr>
          <p:cNvPr id="107" name="Group 13"/>
          <p:cNvGrpSpPr>
            <a:grpSpLocks/>
          </p:cNvGrpSpPr>
          <p:nvPr/>
        </p:nvGrpSpPr>
        <p:grpSpPr bwMode="auto">
          <a:xfrm>
            <a:off x="4808910" y="3748112"/>
            <a:ext cx="2133600" cy="1635125"/>
            <a:chOff x="0" y="0"/>
            <a:chExt cx="2133601" cy="1634833"/>
          </a:xfrm>
        </p:grpSpPr>
        <p:grpSp>
          <p:nvGrpSpPr>
            <p:cNvPr id="108" name="Group 14"/>
            <p:cNvGrpSpPr>
              <a:grpSpLocks/>
            </p:cNvGrpSpPr>
            <p:nvPr/>
          </p:nvGrpSpPr>
          <p:grpSpPr bwMode="auto">
            <a:xfrm rot="10800000">
              <a:off x="0" y="0"/>
              <a:ext cx="2133601" cy="1634833"/>
              <a:chOff x="0" y="0"/>
              <a:chExt cx="2133601" cy="1634833"/>
            </a:xfrm>
          </p:grpSpPr>
          <p:sp>
            <p:nvSpPr>
              <p:cNvPr id="110" name="矩形 6"/>
              <p:cNvSpPr>
                <a:spLocks noChangeArrowheads="1"/>
              </p:cNvSpPr>
              <p:nvPr/>
            </p:nvSpPr>
            <p:spPr bwMode="auto">
              <a:xfrm>
                <a:off x="0" y="0"/>
                <a:ext cx="2133601" cy="1634833"/>
              </a:xfrm>
              <a:prstGeom prst="rect">
                <a:avLst/>
              </a:prstGeom>
              <a:solidFill>
                <a:srgbClr val="9ECA06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  <p:sp>
            <p:nvSpPr>
              <p:cNvPr id="111" name="直角三角形 7"/>
              <p:cNvSpPr>
                <a:spLocks noChangeArrowheads="1"/>
              </p:cNvSpPr>
              <p:nvPr/>
            </p:nvSpPr>
            <p:spPr bwMode="auto">
              <a:xfrm rot="5400000">
                <a:off x="82600" y="82479"/>
                <a:ext cx="596793" cy="596900"/>
              </a:xfrm>
              <a:prstGeom prst="rtTriangle">
                <a:avLst/>
              </a:pr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anchor="ctr"/>
              <a:lstStyle/>
              <a:p>
                <a:pPr marL="0" marR="0" lvl="0" indent="0" algn="ctr" defTabSz="914400" eaLnBrk="1" fontAlgn="auto" latinLnBrk="0" hangingPunct="1">
                  <a:lnSpc>
                    <a:spcPct val="100000"/>
                  </a:lnSpc>
                  <a:spcBef>
                    <a:spcPts val="0"/>
                  </a:spcBef>
                  <a:spcAft>
                    <a:spcPts val="0"/>
                  </a:spcAft>
                  <a:buClrTx/>
                  <a:buSzTx/>
                  <a:buFontTx/>
                  <a:buNone/>
                  <a:tabLst/>
                  <a:defRPr/>
                </a:pPr>
                <a:endParaRPr kumimoji="0" lang="zh-CN" altLang="en-US" sz="18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</a:endParaRPr>
              </a:p>
            </p:txBody>
          </p:sp>
        </p:grpSp>
        <p:sp>
          <p:nvSpPr>
            <p:cNvPr id="109" name="TextBox 17"/>
            <p:cNvSpPr txBox="1">
              <a:spLocks noChangeArrowheads="1"/>
            </p:cNvSpPr>
            <p:nvPr/>
          </p:nvSpPr>
          <p:spPr bwMode="auto">
            <a:xfrm>
              <a:off x="332508" y="277087"/>
              <a:ext cx="1510147" cy="707760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>
              <a:spAutoFit/>
            </a:bodyPr>
            <a:lstStyle>
              <a:lvl1pPr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 eaLnBrk="0" hangingPunct="0"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spcBef>
                  <a:spcPct val="0"/>
                </a:spcBef>
                <a:spcAft>
                  <a:spcPct val="0"/>
                </a:spcAft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TEXT ADD</a:t>
              </a:r>
            </a:p>
            <a:p>
              <a:pPr marL="0" marR="0" lvl="0" indent="0" defTabSz="914400" eaLnBrk="1" fontAlgn="auto" latinLnBrk="0" hangingPunct="1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Tx/>
                <a:buSzTx/>
                <a:buFont typeface="Wingdings" pitchFamily="2" charset="2"/>
                <a:buChar char="l"/>
                <a:tabLst/>
                <a:defRPr/>
              </a:pPr>
              <a:r>
                <a:rPr kumimoji="0" lang="en-US" altLang="zh-CN" sz="2000" i="0" u="none" strike="noStrike" kern="0" cap="none" spc="0" normalizeH="0" baseline="0" noProof="0" smtClean="0">
                  <a:ln>
                    <a:noFill/>
                  </a:ln>
                  <a:solidFill>
                    <a:srgbClr val="FFFFFF"/>
                  </a:solidFill>
                  <a:effectLst/>
                  <a:uLnTx/>
                  <a:uFillTx/>
                  <a:latin typeface="Calibri" pitchFamily="34" charset="0"/>
                  <a:ea typeface="宋体" pitchFamily="2" charset="-122"/>
                </a:rPr>
                <a:t>CREATIO</a:t>
              </a:r>
              <a:endPara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endParaRPr>
            </a:p>
          </p:txBody>
        </p:sp>
      </p:grpSp>
      <p:sp>
        <p:nvSpPr>
          <p:cNvPr id="112" name="TextBox 22"/>
          <p:cNvSpPr txBox="1">
            <a:spLocks noChangeArrowheads="1"/>
          </p:cNvSpPr>
          <p:nvPr/>
        </p:nvSpPr>
        <p:spPr bwMode="auto">
          <a:xfrm>
            <a:off x="611560" y="2057424"/>
            <a:ext cx="175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CREATION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3" name="TextBox 23"/>
          <p:cNvSpPr txBox="1">
            <a:spLocks noChangeArrowheads="1"/>
          </p:cNvSpPr>
          <p:nvPr/>
        </p:nvSpPr>
        <p:spPr bwMode="auto">
          <a:xfrm>
            <a:off x="3575423" y="5591199"/>
            <a:ext cx="23558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CREATION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4" name="TextBox 25"/>
          <p:cNvSpPr txBox="1">
            <a:spLocks noChangeArrowheads="1"/>
          </p:cNvSpPr>
          <p:nvPr/>
        </p:nvSpPr>
        <p:spPr bwMode="auto">
          <a:xfrm>
            <a:off x="6998073" y="2057424"/>
            <a:ext cx="175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CREATION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5" name="TextBox 26"/>
          <p:cNvSpPr txBox="1">
            <a:spLocks noChangeArrowheads="1"/>
          </p:cNvSpPr>
          <p:nvPr/>
        </p:nvSpPr>
        <p:spPr bwMode="auto">
          <a:xfrm>
            <a:off x="6998073" y="4718074"/>
            <a:ext cx="1758950" cy="64611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CREATION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6" name="TextBox 27"/>
          <p:cNvSpPr txBox="1">
            <a:spLocks noChangeArrowheads="1"/>
          </p:cNvSpPr>
          <p:nvPr/>
        </p:nvSpPr>
        <p:spPr bwMode="auto">
          <a:xfrm>
            <a:off x="708398" y="4773637"/>
            <a:ext cx="1758950" cy="6461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</a:t>
            </a:r>
          </a:p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 typeface="Wingdings" pitchFamily="2" charset="2"/>
              <a:buChar char="u"/>
              <a:tabLst/>
              <a:defRPr/>
            </a:pPr>
            <a:r>
              <a:rPr kumimoji="0" lang="en-US" altLang="zh-CN" sz="1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CREATION</a:t>
            </a:r>
            <a:endParaRPr kumimoji="0" lang="zh-CN" altLang="en-US" sz="1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sp>
        <p:nvSpPr>
          <p:cNvPr id="117" name="TextBox 28"/>
          <p:cNvSpPr txBox="1">
            <a:spLocks noChangeArrowheads="1"/>
          </p:cNvSpPr>
          <p:nvPr/>
        </p:nvSpPr>
        <p:spPr bwMode="auto">
          <a:xfrm>
            <a:off x="3478585" y="1531962"/>
            <a:ext cx="2508250" cy="5222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marL="0" marR="0" lvl="0" indent="0" defTabSz="914400" eaLnBrk="1" fontAlgn="auto" latinLnBrk="0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r>
              <a:rPr kumimoji="0" lang="en-US" altLang="zh-CN" sz="2800" i="0" u="none" strike="noStrike" kern="0" cap="none" spc="0" normalizeH="0" baseline="0" noProof="0" smtClean="0">
                <a:ln>
                  <a:noFill/>
                </a:ln>
                <a:solidFill>
                  <a:srgbClr val="000000"/>
                </a:solidFill>
                <a:effectLst/>
                <a:uLnTx/>
                <a:uFillTx/>
                <a:latin typeface="Calibri" pitchFamily="34" charset="0"/>
                <a:ea typeface="宋体" pitchFamily="2" charset="-122"/>
              </a:rPr>
              <a:t>TEXT ADD HERE</a:t>
            </a:r>
            <a:endParaRPr kumimoji="0" lang="zh-CN" altLang="en-US" sz="2800" i="0" u="none" strike="noStrike" kern="0" cap="none" spc="0" normalizeH="0" baseline="0" noProof="0" smtClean="0">
              <a:ln>
                <a:noFill/>
              </a:ln>
              <a:solidFill>
                <a:srgbClr val="000000"/>
              </a:solidFill>
              <a:effectLst/>
              <a:uLnTx/>
              <a:uFillTx/>
              <a:latin typeface="Calibri" pitchFamily="34" charset="0"/>
              <a:ea typeface="宋体" pitchFamily="2" charset="-122"/>
            </a:endParaRPr>
          </a:p>
        </p:txBody>
      </p:sp>
      <p:pic>
        <p:nvPicPr>
          <p:cNvPr id="118" name="Picture 2" descr="D:\PPT模版\素材\png素材\easy weather\veeqi_Sticker_Weather_Icons_015.png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91660" y="4911749"/>
            <a:ext cx="385763" cy="385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19" name="Picture 3" descr="D:\PPT模版\素材\png素材\easy weather\veeqi_Sticker_Weather_Icons_027.png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599110" y="4856187"/>
            <a:ext cx="496888" cy="49688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0" name="Picture 4" descr="D:\PPT模版\素材\png素材\easy weather\veeqi_Sticker_Weather_Icons_033.png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6475785" y="2112987"/>
            <a:ext cx="274638" cy="27463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21" name="Picture 5" descr="D:\PPT模版\素材\png素材\easy weather\veeqi_Sticker_Weather_Icons_041.png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600698" y="2073299"/>
            <a:ext cx="469900" cy="4699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184</Words>
  <Application>Microsoft Office PowerPoint</Application>
  <PresentationFormat>全屏显示(4:3)</PresentationFormat>
  <Paragraphs>35</Paragraphs>
  <Slides>2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4" baseType="lpstr">
      <vt:lpstr>Office 主题</vt:lpstr>
      <vt:lpstr>1_Office 主题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lenovo</cp:lastModifiedBy>
  <cp:revision>956</cp:revision>
  <dcterms:created xsi:type="dcterms:W3CDTF">2009-02-11T05:37:22Z</dcterms:created>
  <dcterms:modified xsi:type="dcterms:W3CDTF">2013-03-03T03:24:51Z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