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3"/>
          <p:cNvGrpSpPr>
            <a:grpSpLocks/>
          </p:cNvGrpSpPr>
          <p:nvPr/>
        </p:nvGrpSpPr>
        <p:grpSpPr bwMode="auto">
          <a:xfrm>
            <a:off x="488950" y="1580542"/>
            <a:ext cx="8185150" cy="8343900"/>
            <a:chOff x="0" y="0"/>
            <a:chExt cx="8185053" cy="8344487"/>
          </a:xfrm>
        </p:grpSpPr>
        <p:grpSp>
          <p:nvGrpSpPr>
            <p:cNvPr id="26" name="Group 4"/>
            <p:cNvGrpSpPr>
              <a:grpSpLocks/>
            </p:cNvGrpSpPr>
            <p:nvPr/>
          </p:nvGrpSpPr>
          <p:grpSpPr bwMode="auto">
            <a:xfrm>
              <a:off x="0" y="0"/>
              <a:ext cx="8185053" cy="8344487"/>
              <a:chOff x="0" y="0"/>
              <a:chExt cx="8185053" cy="8344487"/>
            </a:xfrm>
          </p:grpSpPr>
          <p:sp>
            <p:nvSpPr>
              <p:cNvPr id="32" name="饼形 4"/>
              <p:cNvSpPr>
                <a:spLocks noChangeArrowheads="1"/>
              </p:cNvSpPr>
              <p:nvPr/>
            </p:nvSpPr>
            <p:spPr bwMode="auto">
              <a:xfrm rot="5400000">
                <a:off x="365755" y="776067"/>
                <a:ext cx="7568417" cy="7568417"/>
              </a:xfrm>
              <a:custGeom>
                <a:avLst/>
                <a:gdLst>
                  <a:gd name="T0" fmla="*/ 3792159 w 7568417"/>
                  <a:gd name="T1" fmla="*/ 7568409 h 7568417"/>
                  <a:gd name="T2" fmla="*/ 509640 w 7568417"/>
                  <a:gd name="T3" fmla="*/ 5680901 h 7568417"/>
                  <a:gd name="T4" fmla="*/ 505663 w 7568417"/>
                  <a:gd name="T5" fmla="*/ 1894399 h 7568417"/>
                  <a:gd name="T6" fmla="*/ 3784209 w 7568417"/>
                  <a:gd name="T7" fmla="*/ -2 h 7568417"/>
                  <a:gd name="T8" fmla="*/ 3784209 w 7568417"/>
                  <a:gd name="T9" fmla="*/ 3784209 h 7568417"/>
                  <a:gd name="T10" fmla="*/ 3792159 w 7568417"/>
                  <a:gd name="T11" fmla="*/ 7568409 h 7568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68417"/>
                  <a:gd name="T19" fmla="*/ 0 h 7568417"/>
                  <a:gd name="T20" fmla="*/ 7568417 w 7568417"/>
                  <a:gd name="T21" fmla="*/ 7568417 h 75684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68417" h="7568417">
                    <a:moveTo>
                      <a:pt x="3792159" y="7568409"/>
                    </a:moveTo>
                    <a:cubicBezTo>
                      <a:pt x="2439247" y="7571252"/>
                      <a:pt x="1187738" y="6851611"/>
                      <a:pt x="509640" y="5680901"/>
                    </a:cubicBezTo>
                    <a:cubicBezTo>
                      <a:pt x="-168458" y="4510191"/>
                      <a:pt x="-169974" y="3066531"/>
                      <a:pt x="505663" y="1894399"/>
                    </a:cubicBezTo>
                    <a:cubicBezTo>
                      <a:pt x="1181299" y="722267"/>
                      <a:pt x="2431294" y="-2"/>
                      <a:pt x="3784209" y="-2"/>
                    </a:cubicBezTo>
                    <a:lnTo>
                      <a:pt x="3784209" y="3784209"/>
                    </a:lnTo>
                    <a:lnTo>
                      <a:pt x="3792159" y="7568409"/>
                    </a:lnTo>
                    <a:close/>
                  </a:path>
                </a:pathLst>
              </a:custGeom>
              <a:solidFill>
                <a:srgbClr val="AEE3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饼形 5"/>
              <p:cNvSpPr>
                <a:spLocks/>
              </p:cNvSpPr>
              <p:nvPr/>
            </p:nvSpPr>
            <p:spPr bwMode="auto">
              <a:xfrm rot="5400000">
                <a:off x="696344" y="1064458"/>
                <a:ext cx="6947096" cy="7017429"/>
              </a:xfrm>
              <a:custGeom>
                <a:avLst/>
                <a:gdLst>
                  <a:gd name="T0" fmla="*/ 3480920 w 6947096"/>
                  <a:gd name="T1" fmla="*/ 7017421 h 7017429"/>
                  <a:gd name="T2" fmla="*/ 460244 w 6947096"/>
                  <a:gd name="T3" fmla="*/ 5254078 h 7017429"/>
                  <a:gd name="T4" fmla="*/ 456639 w 6947096"/>
                  <a:gd name="T5" fmla="*/ 1769717 h 7017429"/>
                  <a:gd name="T6" fmla="*/ 3473548 w 6947096"/>
                  <a:gd name="T7" fmla="*/ -1 h 7017429"/>
                  <a:gd name="T8" fmla="*/ 3473548 w 6947096"/>
                  <a:gd name="T9" fmla="*/ 3508715 h 7017429"/>
                  <a:gd name="T10" fmla="*/ 3480920 w 6947096"/>
                  <a:gd name="T11" fmla="*/ 7017421 h 70174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47096"/>
                  <a:gd name="T19" fmla="*/ 0 h 7017429"/>
                  <a:gd name="T20" fmla="*/ 6947096 w 6947096"/>
                  <a:gd name="T21" fmla="*/ 7017429 h 70174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47096" h="7017429">
                    <a:moveTo>
                      <a:pt x="3480920" y="7017421"/>
                    </a:moveTo>
                    <a:cubicBezTo>
                      <a:pt x="2233638" y="7020095"/>
                      <a:pt x="1080689" y="6347052"/>
                      <a:pt x="460244" y="5254078"/>
                    </a:cubicBezTo>
                    <a:cubicBezTo>
                      <a:pt x="-152126" y="4175329"/>
                      <a:pt x="-153497" y="2849756"/>
                      <a:pt x="456639" y="1769717"/>
                    </a:cubicBezTo>
                    <a:cubicBezTo>
                      <a:pt x="1074801" y="675469"/>
                      <a:pt x="2226303" y="-1"/>
                      <a:pt x="3473548" y="-1"/>
                    </a:cubicBezTo>
                    <a:lnTo>
                      <a:pt x="3473548" y="3508715"/>
                    </a:lnTo>
                    <a:cubicBezTo>
                      <a:pt x="3476005" y="4678284"/>
                      <a:pt x="3478463" y="5847852"/>
                      <a:pt x="3480920" y="7017421"/>
                    </a:cubicBezTo>
                    <a:close/>
                  </a:path>
                </a:pathLst>
              </a:custGeom>
              <a:solidFill>
                <a:srgbClr val="61C9E1"/>
              </a:solidFill>
              <a:ln w="76200" cmpd="sng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饼形 6"/>
              <p:cNvSpPr>
                <a:spLocks/>
              </p:cNvSpPr>
              <p:nvPr/>
            </p:nvSpPr>
            <p:spPr bwMode="auto">
              <a:xfrm rot="5400000">
                <a:off x="1774871" y="2210972"/>
                <a:ext cx="4752535" cy="4752535"/>
              </a:xfrm>
              <a:custGeom>
                <a:avLst/>
                <a:gdLst>
                  <a:gd name="T0" fmla="*/ 2381260 w 4752535"/>
                  <a:gd name="T1" fmla="*/ 4752530 h 4752535"/>
                  <a:gd name="T2" fmla="*/ 320025 w 4752535"/>
                  <a:gd name="T3" fmla="*/ 3567282 h 4752535"/>
                  <a:gd name="T4" fmla="*/ 317527 w 4752535"/>
                  <a:gd name="T5" fmla="*/ 1189574 h 4752535"/>
                  <a:gd name="T6" fmla="*/ 2376267 w 4752535"/>
                  <a:gd name="T7" fmla="*/ -2 h 4752535"/>
                  <a:gd name="T8" fmla="*/ 2376268 w 4752535"/>
                  <a:gd name="T9" fmla="*/ 2376268 h 4752535"/>
                  <a:gd name="T10" fmla="*/ 2381260 w 4752535"/>
                  <a:gd name="T11" fmla="*/ 4752530 h 47525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2535"/>
                  <a:gd name="T19" fmla="*/ 0 h 4752535"/>
                  <a:gd name="T20" fmla="*/ 4752535 w 4752535"/>
                  <a:gd name="T21" fmla="*/ 4752535 h 47525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2535" h="4752535">
                    <a:moveTo>
                      <a:pt x="2381260" y="4752530"/>
                    </a:moveTo>
                    <a:cubicBezTo>
                      <a:pt x="1531708" y="4754315"/>
                      <a:pt x="745832" y="4302422"/>
                      <a:pt x="320025" y="3567282"/>
                    </a:cubicBezTo>
                    <a:cubicBezTo>
                      <a:pt x="-105782" y="2832143"/>
                      <a:pt x="-106734" y="1925606"/>
                      <a:pt x="317527" y="1189574"/>
                    </a:cubicBezTo>
                    <a:cubicBezTo>
                      <a:pt x="741788" y="453542"/>
                      <a:pt x="1526714" y="-2"/>
                      <a:pt x="2376267" y="-2"/>
                    </a:cubicBezTo>
                    <a:cubicBezTo>
                      <a:pt x="2376267" y="792088"/>
                      <a:pt x="2376268" y="1584178"/>
                      <a:pt x="2376268" y="2376268"/>
                    </a:cubicBezTo>
                    <a:lnTo>
                      <a:pt x="2381260" y="4752530"/>
                    </a:lnTo>
                    <a:close/>
                  </a:path>
                </a:pathLst>
              </a:custGeom>
              <a:solidFill>
                <a:srgbClr val="AEE3F0"/>
              </a:solidFill>
              <a:ln w="76200" cmpd="sng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饼形 7"/>
              <p:cNvSpPr>
                <a:spLocks/>
              </p:cNvSpPr>
              <p:nvPr/>
            </p:nvSpPr>
            <p:spPr bwMode="auto">
              <a:xfrm rot="5400000">
                <a:off x="1941342" y="2363377"/>
                <a:ext cx="4443044" cy="4443044"/>
              </a:xfrm>
              <a:custGeom>
                <a:avLst/>
                <a:gdLst>
                  <a:gd name="T0" fmla="*/ 2226190 w 4443044"/>
                  <a:gd name="T1" fmla="*/ 4443039 h 4443044"/>
                  <a:gd name="T2" fmla="*/ 299186 w 4443044"/>
                  <a:gd name="T3" fmla="*/ 3334976 h 4443044"/>
                  <a:gd name="T4" fmla="*/ 296851 w 4443044"/>
                  <a:gd name="T5" fmla="*/ 1112108 h 4443044"/>
                  <a:gd name="T6" fmla="*/ 2221523 w 4443044"/>
                  <a:gd name="T7" fmla="*/ -1 h 4443044"/>
                  <a:gd name="T8" fmla="*/ 2221522 w 4443044"/>
                  <a:gd name="T9" fmla="*/ 2221522 h 4443044"/>
                  <a:gd name="T10" fmla="*/ 2226190 w 4443044"/>
                  <a:gd name="T11" fmla="*/ 4443039 h 44430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43044"/>
                  <a:gd name="T19" fmla="*/ 0 h 4443044"/>
                  <a:gd name="T20" fmla="*/ 4443044 w 4443044"/>
                  <a:gd name="T21" fmla="*/ 4443044 h 44430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43044" h="4443044">
                    <a:moveTo>
                      <a:pt x="2226190" y="4443039"/>
                    </a:moveTo>
                    <a:cubicBezTo>
                      <a:pt x="1431962" y="4444708"/>
                      <a:pt x="697263" y="4022242"/>
                      <a:pt x="299186" y="3334976"/>
                    </a:cubicBezTo>
                    <a:cubicBezTo>
                      <a:pt x="-98892" y="2647710"/>
                      <a:pt x="-99782" y="1800208"/>
                      <a:pt x="296851" y="1112108"/>
                    </a:cubicBezTo>
                    <a:cubicBezTo>
                      <a:pt x="693484" y="424007"/>
                      <a:pt x="1427294" y="-1"/>
                      <a:pt x="2221523" y="-1"/>
                    </a:cubicBezTo>
                    <a:cubicBezTo>
                      <a:pt x="2221523" y="740507"/>
                      <a:pt x="2221522" y="1481014"/>
                      <a:pt x="2221522" y="2221522"/>
                    </a:cubicBezTo>
                    <a:lnTo>
                      <a:pt x="2226190" y="4443039"/>
                    </a:lnTo>
                    <a:close/>
                  </a:path>
                </a:pathLst>
              </a:custGeom>
              <a:solidFill>
                <a:srgbClr val="FFFFFF"/>
              </a:solidFill>
              <a:ln w="76200" cmpd="sng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上箭头 8"/>
              <p:cNvSpPr>
                <a:spLocks noChangeArrowheads="1"/>
              </p:cNvSpPr>
              <p:nvPr/>
            </p:nvSpPr>
            <p:spPr bwMode="auto">
              <a:xfrm rot="-4012266">
                <a:off x="1406360" y="3293287"/>
                <a:ext cx="374722" cy="1092375"/>
              </a:xfrm>
              <a:prstGeom prst="upArrow">
                <a:avLst>
                  <a:gd name="adj1" fmla="val 25259"/>
                  <a:gd name="adj2" fmla="val 99345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上箭头 9"/>
              <p:cNvSpPr>
                <a:spLocks noChangeArrowheads="1"/>
              </p:cNvSpPr>
              <p:nvPr/>
            </p:nvSpPr>
            <p:spPr bwMode="auto">
              <a:xfrm rot="-2532852">
                <a:off x="2234011" y="2081124"/>
                <a:ext cx="374722" cy="1092375"/>
              </a:xfrm>
              <a:prstGeom prst="upArrow">
                <a:avLst>
                  <a:gd name="adj1" fmla="val 25259"/>
                  <a:gd name="adj2" fmla="val 99345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上箭头 10"/>
              <p:cNvSpPr>
                <a:spLocks noChangeArrowheads="1"/>
              </p:cNvSpPr>
              <p:nvPr/>
            </p:nvSpPr>
            <p:spPr bwMode="auto">
              <a:xfrm>
                <a:off x="3990127" y="1614546"/>
                <a:ext cx="374722" cy="1092375"/>
              </a:xfrm>
              <a:prstGeom prst="upArrow">
                <a:avLst>
                  <a:gd name="adj1" fmla="val 25259"/>
                  <a:gd name="adj2" fmla="val 99345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上箭头 11"/>
              <p:cNvSpPr>
                <a:spLocks noChangeArrowheads="1"/>
              </p:cNvSpPr>
              <p:nvPr/>
            </p:nvSpPr>
            <p:spPr bwMode="auto">
              <a:xfrm rot="2426442">
                <a:off x="5633703" y="2006097"/>
                <a:ext cx="374722" cy="1092375"/>
              </a:xfrm>
              <a:prstGeom prst="upArrow">
                <a:avLst>
                  <a:gd name="adj1" fmla="val 25259"/>
                  <a:gd name="adj2" fmla="val 99345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上箭头 12"/>
              <p:cNvSpPr>
                <a:spLocks noChangeArrowheads="1"/>
              </p:cNvSpPr>
              <p:nvPr/>
            </p:nvSpPr>
            <p:spPr bwMode="auto">
              <a:xfrm rot="4413403">
                <a:off x="6405078" y="3255775"/>
                <a:ext cx="374722" cy="1092375"/>
              </a:xfrm>
              <a:prstGeom prst="upArrow">
                <a:avLst>
                  <a:gd name="adj1" fmla="val 25259"/>
                  <a:gd name="adj2" fmla="val 99345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椭圆 13"/>
              <p:cNvSpPr>
                <a:spLocks noChangeArrowheads="1"/>
              </p:cNvSpPr>
              <p:nvPr/>
            </p:nvSpPr>
            <p:spPr bwMode="auto">
              <a:xfrm>
                <a:off x="0" y="2844019"/>
                <a:ext cx="1026942" cy="1026942"/>
              </a:xfrm>
              <a:prstGeom prst="ellipse">
                <a:avLst/>
              </a:prstGeom>
              <a:solidFill>
                <a:srgbClr val="44B093"/>
              </a:solidFill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椭圆 14"/>
              <p:cNvSpPr>
                <a:spLocks noChangeArrowheads="1"/>
              </p:cNvSpPr>
              <p:nvPr/>
            </p:nvSpPr>
            <p:spPr bwMode="auto">
              <a:xfrm>
                <a:off x="1249680" y="1153552"/>
                <a:ext cx="1026942" cy="1026942"/>
              </a:xfrm>
              <a:prstGeom prst="ellipse">
                <a:avLst/>
              </a:prstGeom>
              <a:solidFill>
                <a:srgbClr val="44B093"/>
              </a:solidFill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椭圆 15"/>
              <p:cNvSpPr>
                <a:spLocks noChangeArrowheads="1"/>
              </p:cNvSpPr>
              <p:nvPr/>
            </p:nvSpPr>
            <p:spPr bwMode="auto">
              <a:xfrm>
                <a:off x="6077243" y="1181687"/>
                <a:ext cx="1026942" cy="1026942"/>
              </a:xfrm>
              <a:prstGeom prst="ellipse">
                <a:avLst/>
              </a:prstGeom>
              <a:solidFill>
                <a:srgbClr val="FFA902"/>
              </a:solidFill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椭圆 16"/>
              <p:cNvSpPr>
                <a:spLocks noChangeArrowheads="1"/>
              </p:cNvSpPr>
              <p:nvPr/>
            </p:nvSpPr>
            <p:spPr bwMode="auto">
              <a:xfrm>
                <a:off x="7158111" y="2881533"/>
                <a:ext cx="1026942" cy="1026942"/>
              </a:xfrm>
              <a:prstGeom prst="ellipse">
                <a:avLst/>
              </a:prstGeom>
              <a:solidFill>
                <a:srgbClr val="FFA902"/>
              </a:solidFill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5" name="Group 18"/>
              <p:cNvGrpSpPr>
                <a:grpSpLocks/>
              </p:cNvGrpSpPr>
              <p:nvPr/>
            </p:nvGrpSpPr>
            <p:grpSpPr bwMode="auto">
              <a:xfrm>
                <a:off x="3376247" y="0"/>
                <a:ext cx="1559168" cy="1559168"/>
                <a:chOff x="0" y="0"/>
                <a:chExt cx="1559168" cy="1559168"/>
              </a:xfrm>
            </p:grpSpPr>
            <p:sp>
              <p:nvSpPr>
                <p:cNvPr id="46" name="椭圆 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59168" cy="1559168"/>
                </a:xfrm>
                <a:prstGeom prst="ellipse">
                  <a:avLst/>
                </a:prstGeom>
                <a:solidFill>
                  <a:srgbClr val="2091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椭圆 17"/>
                <p:cNvSpPr>
                  <a:spLocks noChangeArrowheads="1"/>
                </p:cNvSpPr>
                <p:nvPr/>
              </p:nvSpPr>
              <p:spPr bwMode="auto">
                <a:xfrm>
                  <a:off x="138333" y="110198"/>
                  <a:ext cx="1310638" cy="1310638"/>
                </a:xfrm>
                <a:prstGeom prst="ellipse">
                  <a:avLst/>
                </a:prstGeom>
                <a:solidFill>
                  <a:srgbClr val="2091AC"/>
                </a:solidFill>
                <a:ln w="762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ADD</a:t>
                  </a:r>
                </a:p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</a:t>
                  </a: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7" name="TextBox 21"/>
            <p:cNvSpPr txBox="1">
              <a:spLocks noChangeArrowheads="1"/>
            </p:cNvSpPr>
            <p:nvPr/>
          </p:nvSpPr>
          <p:spPr bwMode="auto">
            <a:xfrm>
              <a:off x="2680472" y="3340737"/>
              <a:ext cx="32315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2"/>
            <p:cNvSpPr txBox="1">
              <a:spLocks noChangeArrowheads="1"/>
            </p:cNvSpPr>
            <p:nvPr/>
          </p:nvSpPr>
          <p:spPr bwMode="auto">
            <a:xfrm>
              <a:off x="929937" y="2693688"/>
              <a:ext cx="15012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2402181" y="1543252"/>
              <a:ext cx="15012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" name="TextBox 24"/>
            <p:cNvSpPr txBox="1">
              <a:spLocks noChangeArrowheads="1"/>
            </p:cNvSpPr>
            <p:nvPr/>
          </p:nvSpPr>
          <p:spPr bwMode="auto">
            <a:xfrm>
              <a:off x="4373758" y="1556480"/>
              <a:ext cx="15012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" name="TextBox 25"/>
            <p:cNvSpPr txBox="1">
              <a:spLocks noChangeArrowheads="1"/>
            </p:cNvSpPr>
            <p:nvPr/>
          </p:nvSpPr>
          <p:spPr bwMode="auto">
            <a:xfrm>
              <a:off x="5864092" y="2691343"/>
              <a:ext cx="15012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ADD TEXT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183</Words>
  <Application>Microsoft Office PowerPoint</Application>
  <PresentationFormat>全屏显示(4:3)</PresentationFormat>
  <Paragraphs>36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65</cp:revision>
  <dcterms:created xsi:type="dcterms:W3CDTF">2012-12-20T06:04:47Z</dcterms:created>
  <dcterms:modified xsi:type="dcterms:W3CDTF">2013-03-03T03:21:16Z</dcterms:modified>
</cp:coreProperties>
</file>