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63" r:id="rId3"/>
    <p:sldId id="267" r:id="rId4"/>
    <p:sldId id="260" r:id="rId5"/>
    <p:sldId id="276" r:id="rId6"/>
    <p:sldId id="273" r:id="rId7"/>
    <p:sldId id="278" r:id="rId8"/>
    <p:sldId id="261" r:id="rId9"/>
    <p:sldId id="279" r:id="rId10"/>
    <p:sldId id="270" r:id="rId11"/>
    <p:sldId id="272" r:id="rId12"/>
    <p:sldId id="277" r:id="rId13"/>
    <p:sldId id="264" r:id="rId14"/>
    <p:sldId id="280" r:id="rId15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 showGuides="1">
      <p:cViewPr varScale="1">
        <p:scale>
          <a:sx n="98" d="100"/>
          <a:sy n="98" d="100"/>
        </p:scale>
        <p:origin x="-1164" y="-102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16757632"/>
        <c:axId val="116759168"/>
      </c:barChart>
      <c:catAx>
        <c:axId val="1167576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16759168"/>
        <c:crosses val="autoZero"/>
        <c:auto val="1"/>
        <c:lblAlgn val="ctr"/>
        <c:lblOffset val="100"/>
        <c:noMultiLvlLbl val="0"/>
      </c:catAx>
      <c:valAx>
        <c:axId val="11675916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16757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26976768"/>
        <c:axId val="126978304"/>
      </c:barChart>
      <c:catAx>
        <c:axId val="1269767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78304"/>
        <c:crosses val="autoZero"/>
        <c:auto val="1"/>
        <c:lblAlgn val="ctr"/>
        <c:lblOffset val="100"/>
        <c:noMultiLvlLbl val="0"/>
      </c:catAx>
      <c:valAx>
        <c:axId val="12697830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9767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489792"/>
        <c:axId val="135491584"/>
      </c:lineChart>
      <c:catAx>
        <c:axId val="1354897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5491584"/>
        <c:crosses val="autoZero"/>
        <c:auto val="1"/>
        <c:lblAlgn val="ctr"/>
        <c:lblOffset val="100"/>
        <c:noMultiLvlLbl val="0"/>
      </c:catAx>
      <c:valAx>
        <c:axId val="13549158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54897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35830144"/>
        <c:axId val="135840128"/>
      </c:barChart>
      <c:catAx>
        <c:axId val="13583014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5840128"/>
        <c:crosses val="autoZero"/>
        <c:auto val="1"/>
        <c:lblAlgn val="ctr"/>
        <c:lblOffset val="100"/>
        <c:noMultiLvlLbl val="0"/>
      </c:catAx>
      <c:valAx>
        <c:axId val="13584012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5830144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12)\bg\bg1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276872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068960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grpSp>
        <p:nvGrpSpPr>
          <p:cNvPr id="9" name="Group 64"/>
          <p:cNvGrpSpPr>
            <a:grpSpLocks/>
          </p:cNvGrpSpPr>
          <p:nvPr userDrawn="1"/>
        </p:nvGrpSpPr>
        <p:grpSpPr bwMode="auto">
          <a:xfrm>
            <a:off x="480703" y="1157010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11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2013/3/1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657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77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429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29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93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075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175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473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7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12)\bg\bg1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966741"/>
            <a:ext cx="8353425" cy="750292"/>
          </a:xfrm>
        </p:spPr>
        <p:txBody>
          <a:bodyPr anchor="t">
            <a:normAutofit/>
          </a:bodyPr>
          <a:lstStyle>
            <a:lvl1pPr algn="r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564904"/>
            <a:ext cx="8353425" cy="401836"/>
          </a:xfrm>
        </p:spPr>
        <p:txBody>
          <a:bodyPr anchor="b"/>
          <a:lstStyle>
            <a:lvl1pPr marL="0" indent="0" algn="r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grpSp>
        <p:nvGrpSpPr>
          <p:cNvPr id="9" name="Group 64"/>
          <p:cNvGrpSpPr>
            <a:grpSpLocks/>
          </p:cNvGrpSpPr>
          <p:nvPr userDrawn="1"/>
        </p:nvGrpSpPr>
        <p:grpSpPr bwMode="auto">
          <a:xfrm>
            <a:off x="480703" y="1268777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10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630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36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12)\bg\bg1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348880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140968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grpSp>
        <p:nvGrpSpPr>
          <p:cNvPr id="9" name="Group 64"/>
          <p:cNvGrpSpPr>
            <a:grpSpLocks/>
          </p:cNvGrpSpPr>
          <p:nvPr userDrawn="1"/>
        </p:nvGrpSpPr>
        <p:grpSpPr bwMode="auto">
          <a:xfrm>
            <a:off x="480703" y="1337328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11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2013/3/1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12)\bg\bg14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161"/>
            <a:ext cx="9144001" cy="108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2013/3/1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88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 www.1ppt.com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1839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15616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45de69de53ed45749cbbbda6253e15901649053"/>
</p:tagLst>
</file>

<file path=ppt/theme/theme1.xml><?xml version="1.0" encoding="utf-8"?>
<a:theme xmlns:a="http://schemas.openxmlformats.org/drawingml/2006/main" name="PPT素材夹_0099">
  <a:themeElements>
    <a:clrScheme name="www.slideto.Me gary L3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777777"/>
      </a:accent1>
      <a:accent2>
        <a:srgbClr val="B2B2B2"/>
      </a:accent2>
      <a:accent3>
        <a:srgbClr val="0070C0"/>
      </a:accent3>
      <a:accent4>
        <a:srgbClr val="00B0F0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PPT素材夹_0099</Template>
  <TotalTime>2</TotalTime>
  <Words>656</Words>
  <Application>Microsoft Office PowerPoint</Application>
  <PresentationFormat>全屏显示(4:3)</PresentationFormat>
  <Paragraphs>188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PPT素材夹_0099</vt:lpstr>
      <vt:lpstr>Office 主题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TP-通用纹理</dc:subject>
  <dc:creator>lenovo</dc:creator>
  <cp:keywords>XS-普屏 4：3;SC-黑白色;BG-浅色;DH-静态;XJ-二级</cp:keywords>
  <dc:description>我爱PPT中文网</dc:description>
  <cp:lastModifiedBy>lenovo</cp:lastModifiedBy>
  <cp:revision>4</cp:revision>
  <dcterms:created xsi:type="dcterms:W3CDTF">2013-02-28T23:43:48Z</dcterms:created>
  <dcterms:modified xsi:type="dcterms:W3CDTF">2013-02-28T23:46:27Z</dcterms:modified>
  <cp:category>UDi-主题模板</cp:category>
</cp:coreProperties>
</file>