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719" autoAdjust="0"/>
  </p:normalViewPr>
  <p:slideViewPr>
    <p:cSldViewPr showGuides="1">
      <p:cViewPr varScale="1">
        <p:scale>
          <a:sx n="98" d="100"/>
          <a:sy n="98" d="100"/>
        </p:scale>
        <p:origin x="-1164" y="-102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30997504"/>
        <c:axId val="32117504"/>
      </c:barChart>
      <c:catAx>
        <c:axId val="309975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32117504"/>
        <c:crosses val="autoZero"/>
        <c:auto val="1"/>
        <c:lblAlgn val="ctr"/>
        <c:lblOffset val="100"/>
        <c:noMultiLvlLbl val="0"/>
      </c:catAx>
      <c:valAx>
        <c:axId val="3211750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30997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07054592"/>
        <c:axId val="107056128"/>
      </c:barChart>
      <c:catAx>
        <c:axId val="1070545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7056128"/>
        <c:crosses val="autoZero"/>
        <c:auto val="1"/>
        <c:lblAlgn val="ctr"/>
        <c:lblOffset val="100"/>
        <c:noMultiLvlLbl val="0"/>
      </c:catAx>
      <c:valAx>
        <c:axId val="10705612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70545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407808"/>
        <c:axId val="108409600"/>
      </c:lineChart>
      <c:catAx>
        <c:axId val="10840780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8409600"/>
        <c:crosses val="autoZero"/>
        <c:auto val="1"/>
        <c:lblAlgn val="ctr"/>
        <c:lblOffset val="100"/>
        <c:noMultiLvlLbl val="0"/>
      </c:catAx>
      <c:valAx>
        <c:axId val="10840960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84078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08535168"/>
        <c:axId val="108536960"/>
      </c:barChart>
      <c:catAx>
        <c:axId val="1085351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08536960"/>
        <c:crosses val="autoZero"/>
        <c:auto val="1"/>
        <c:lblAlgn val="ctr"/>
        <c:lblOffset val="100"/>
        <c:noMultiLvlLbl val="0"/>
      </c:catAx>
      <c:valAx>
        <c:axId val="10853696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08535168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SLIDEtoME\TP模板\新建文件夹 (2)\新建文件夹\bg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455168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247256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:\SLIDEtoME\TP模板\新建文件夹 (2)\新建文件夹\bg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647779"/>
            <a:ext cx="8353425" cy="750292"/>
          </a:xfrm>
        </p:spPr>
        <p:txBody>
          <a:bodyPr anchor="t">
            <a:normAutofit/>
          </a:bodyPr>
          <a:lstStyle>
            <a:lvl1pPr algn="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245942"/>
            <a:ext cx="8353425" cy="401836"/>
          </a:xfrm>
        </p:spPr>
        <p:txBody>
          <a:bodyPr anchor="b"/>
          <a:lstStyle>
            <a:lvl1pPr marL="0" indent="0" algn="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SLIDEtoME\TP模板\新建文件夹 (2)\新建文件夹\bg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484784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276872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2)\新建文件夹\bg6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00"/>
            <a:ext cx="9144000" cy="686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44952" y="6453336"/>
            <a:ext cx="2895600" cy="268139"/>
          </a:xfrm>
        </p:spPr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  www.1ppt.com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76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15616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3e361ea0f8524d83f7d3163b3fb57e840b55049"/>
</p:tagLst>
</file>

<file path=ppt/theme/theme1.xml><?xml version="1.0" encoding="utf-8"?>
<a:theme xmlns:a="http://schemas.openxmlformats.org/drawingml/2006/main" name="PPT素材夹_0096">
  <a:themeElements>
    <a:clrScheme name="www.slideto.Me blue L3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C00000"/>
      </a:accent3>
      <a:accent4>
        <a:srgbClr val="FF000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PPT素材夹_0096</Template>
  <TotalTime>9</TotalTime>
  <Words>650</Words>
  <Application>Microsoft Office PowerPoint</Application>
  <PresentationFormat>全屏显示(4:3)</PresentationFormat>
  <Paragraphs>187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PPT素材夹_0096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TP-地产物业</dc:subject>
  <dc:creator>lenovo</dc:creator>
  <cp:keywords>XS-普屏 4：3;SC-深灰色;BG-浅色;DH-静态;XJ-二级</cp:keywords>
  <dc:description>我爱PPT中文网</dc:description>
  <cp:lastModifiedBy>lenovo</cp:lastModifiedBy>
  <cp:revision>4</cp:revision>
  <dcterms:created xsi:type="dcterms:W3CDTF">2013-02-28T13:28:02Z</dcterms:created>
  <dcterms:modified xsi:type="dcterms:W3CDTF">2013-02-28T13:37:24Z</dcterms:modified>
  <cp:category>UDi-主题模板</cp:category>
</cp:coreProperties>
</file>