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3" r:id="rId2"/>
    <p:sldId id="267" r:id="rId3"/>
    <p:sldId id="260" r:id="rId4"/>
    <p:sldId id="276" r:id="rId5"/>
    <p:sldId id="273" r:id="rId6"/>
    <p:sldId id="278" r:id="rId7"/>
    <p:sldId id="261" r:id="rId8"/>
    <p:sldId id="279" r:id="rId9"/>
    <p:sldId id="270" r:id="rId10"/>
    <p:sldId id="272" r:id="rId11"/>
    <p:sldId id="277" r:id="rId12"/>
    <p:sldId id="264" r:id="rId13"/>
    <p:sldId id="280" r:id="rId14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  <a:srgbClr val="C0C0C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719" autoAdjust="0"/>
  </p:normalViewPr>
  <p:slideViewPr>
    <p:cSldViewPr showGuides="1">
      <p:cViewPr>
        <p:scale>
          <a:sx n="80" d="100"/>
          <a:sy n="80" d="100"/>
        </p:scale>
        <p:origin x="-1674" y="-480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108606208"/>
        <c:axId val="108607744"/>
      </c:barChart>
      <c:catAx>
        <c:axId val="10860620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08607744"/>
        <c:crosses val="autoZero"/>
        <c:auto val="1"/>
        <c:lblAlgn val="ctr"/>
        <c:lblOffset val="100"/>
        <c:noMultiLvlLbl val="0"/>
      </c:catAx>
      <c:valAx>
        <c:axId val="108607744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08606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126902656"/>
        <c:axId val="126904192"/>
      </c:barChart>
      <c:catAx>
        <c:axId val="12690265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26904192"/>
        <c:crosses val="autoZero"/>
        <c:auto val="1"/>
        <c:lblAlgn val="ctr"/>
        <c:lblOffset val="100"/>
        <c:noMultiLvlLbl val="0"/>
      </c:catAx>
      <c:valAx>
        <c:axId val="126904192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269026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501627783766008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945152"/>
        <c:axId val="126946688"/>
      </c:lineChart>
      <c:catAx>
        <c:axId val="12694515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26946688"/>
        <c:crosses val="autoZero"/>
        <c:auto val="1"/>
        <c:lblAlgn val="ctr"/>
        <c:lblOffset val="100"/>
        <c:noMultiLvlLbl val="0"/>
      </c:catAx>
      <c:valAx>
        <c:axId val="12694668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269451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780050057547910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128491520"/>
        <c:axId val="128500864"/>
      </c:barChart>
      <c:catAx>
        <c:axId val="12849152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28500864"/>
        <c:crosses val="autoZero"/>
        <c:auto val="1"/>
        <c:lblAlgn val="ctr"/>
        <c:lblOffset val="100"/>
        <c:noMultiLvlLbl val="0"/>
      </c:catAx>
      <c:valAx>
        <c:axId val="128500864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28491520"/>
        <c:crosses val="autoZero"/>
        <c:crossBetween val="between"/>
      </c:valAx>
    </c:plotArea>
    <c:legend>
      <c:legendPos val="t"/>
      <c:layout/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1</a:t>
          </a:r>
          <a:endParaRPr lang="zh-CN" altLang="en-US" dirty="0">
            <a:solidFill>
              <a:srgbClr val="FFFFFF"/>
            </a:solidFill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3</a:t>
          </a:r>
          <a:endParaRPr lang="zh-CN" altLang="en-US" dirty="0">
            <a:solidFill>
              <a:srgbClr val="FFFFFF"/>
            </a:solidFill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4</a:t>
          </a:r>
          <a:endParaRPr lang="zh-CN" altLang="en-US" dirty="0">
            <a:solidFill>
              <a:srgbClr val="FFFFFF"/>
            </a:solidFill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5</a:t>
          </a:r>
          <a:endParaRPr lang="zh-CN" altLang="en-US" dirty="0">
            <a:solidFill>
              <a:srgbClr val="FFFFFF"/>
            </a:solidFill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6</a:t>
          </a:r>
          <a:endParaRPr lang="zh-CN" altLang="en-US" dirty="0">
            <a:solidFill>
              <a:srgbClr val="FFFFFF"/>
            </a:solidFill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2</a:t>
          </a:r>
          <a:endParaRPr lang="zh-CN" altLang="en-US" dirty="0">
            <a:solidFill>
              <a:srgbClr val="FFFFFF"/>
            </a:solidFill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7DC11A-0F73-48E1-B090-ACFE1B881109}" type="presOf" srcId="{3ACC6A0D-5AFA-43D3-924D-E42FFE9D8403}" destId="{78AD1182-6711-44B6-95D9-0543DA065073}" srcOrd="0" destOrd="0" presId="urn:microsoft.com/office/officeart/2005/8/layout/vList5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E7C6FD22-8EDA-4EDB-8AFB-D621880A30C4}" type="presOf" srcId="{BF9FE8BE-983E-41F9-B317-D7015F6F36FA}" destId="{4CE170C5-6DE4-49AE-85C4-BB9332B44101}" srcOrd="0" destOrd="0" presId="urn:microsoft.com/office/officeart/2005/8/layout/vList5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2C041A71-AB07-447E-934C-E0C2BB486159}" type="presOf" srcId="{4F49577A-6322-459E-8FF2-C71A85FB8A10}" destId="{E8A2056D-40E3-46C3-8DEB-F711CFFDABE5}" srcOrd="0" destOrd="0" presId="urn:microsoft.com/office/officeart/2005/8/layout/vList5"/>
    <dgm:cxn modelId="{E45095AD-C91B-4C34-B930-D52B64ED8DF0}" type="presOf" srcId="{EEFA96A0-7DBF-42F5-9760-1B682C978D9E}" destId="{5E94653F-6E3A-466B-866E-C0149A07CA40}" srcOrd="0" destOrd="0" presId="urn:microsoft.com/office/officeart/2005/8/layout/vList5"/>
    <dgm:cxn modelId="{9DE2AB10-A4BD-4727-8E58-75E05B6C78C8}" type="presOf" srcId="{325D6113-F116-48D7-A58B-2FFC16FE4BC9}" destId="{E845FE83-ED04-40F4-B057-95E666072AD5}" srcOrd="0" destOrd="0" presId="urn:microsoft.com/office/officeart/2005/8/layout/vList5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CF9C2DC7-88C4-45B0-A89A-801D719A067F}" type="presOf" srcId="{0792B64B-B93F-4639-B6ED-F80F72A777A6}" destId="{39A22D0B-8CB7-4C90-A0BE-B94049266003}" srcOrd="0" destOrd="0" presId="urn:microsoft.com/office/officeart/2005/8/layout/vList5"/>
    <dgm:cxn modelId="{D3A38692-6C6B-4C66-B9C8-4A2DAB9485FC}" type="presOf" srcId="{A8FB4687-FD80-4075-A598-C4CEC64A7889}" destId="{F889E688-BCE4-4A0E-8C7D-7E9E48AB2095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191A9748-9762-441A-9CE2-D63D6FAA3FAE}" type="presOf" srcId="{9830C3A0-5D2B-4241-A3F9-9654D05F7988}" destId="{86239680-3CB0-4DF4-8F4D-801C589137CD}" srcOrd="0" destOrd="0" presId="urn:microsoft.com/office/officeart/2005/8/layout/vList5"/>
    <dgm:cxn modelId="{AED4E61E-7E72-47B1-8B51-EB7A0CF43226}" type="presOf" srcId="{802793A6-CBD1-4C70-9D1B-CC7A314A1196}" destId="{A0313DD0-A4E1-4D7E-AE20-031718C5CEC6}" srcOrd="0" destOrd="0" presId="urn:microsoft.com/office/officeart/2005/8/layout/vList5"/>
    <dgm:cxn modelId="{774D1A83-6A90-40BA-97C7-8837E561B206}" type="presOf" srcId="{87F80FA7-1FDC-4687-87AF-749CE58D823F}" destId="{2381FA19-2733-48ED-ABAA-7EDFAF30A094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FD88F8C1-8797-4801-BFA6-E63CDAA92CD2}" type="presOf" srcId="{0EAEA40A-AFEE-4FED-833C-B31C910692E6}" destId="{FFAD5F7D-A880-40A0-AE9E-17C80DAA362D}" srcOrd="0" destOrd="0" presId="urn:microsoft.com/office/officeart/2005/8/layout/vList5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A6EA2CB6-999A-4FCA-831D-A56F705233C2}" type="presOf" srcId="{850919D4-F313-498A-89A2-6006B4A28CAC}" destId="{4A256C4D-C145-46CA-A9D9-95A8600A7020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9D58267A-CB26-4766-A03F-2C7A3EC9AADB}" type="presOf" srcId="{57C62713-E7DE-48EE-AE67-2B709CE47F37}" destId="{3DAE57B0-4386-42CD-B7BF-2EB7D32E6BF2}" srcOrd="0" destOrd="0" presId="urn:microsoft.com/office/officeart/2005/8/layout/vList5"/>
    <dgm:cxn modelId="{46452B60-CD31-46AF-BED9-5443B302F3EC}" type="presParOf" srcId="{78AD1182-6711-44B6-95D9-0543DA065073}" destId="{0A5E051B-36E3-4708-B8E0-CEA45E5AFCA3}" srcOrd="0" destOrd="0" presId="urn:microsoft.com/office/officeart/2005/8/layout/vList5"/>
    <dgm:cxn modelId="{F1C62FDE-1451-459B-A390-3FEC7FE07AF0}" type="presParOf" srcId="{0A5E051B-36E3-4708-B8E0-CEA45E5AFCA3}" destId="{2381FA19-2733-48ED-ABAA-7EDFAF30A094}" srcOrd="0" destOrd="0" presId="urn:microsoft.com/office/officeart/2005/8/layout/vList5"/>
    <dgm:cxn modelId="{73C4BECF-A77D-41DA-8FAD-702443A0F923}" type="presParOf" srcId="{0A5E051B-36E3-4708-B8E0-CEA45E5AFCA3}" destId="{86239680-3CB0-4DF4-8F4D-801C589137CD}" srcOrd="1" destOrd="0" presId="urn:microsoft.com/office/officeart/2005/8/layout/vList5"/>
    <dgm:cxn modelId="{B82B1C7A-B215-45AA-B395-069BD681A35E}" type="presParOf" srcId="{78AD1182-6711-44B6-95D9-0543DA065073}" destId="{4BBE333D-B468-4E16-8BE4-A0D75FB74CE7}" srcOrd="1" destOrd="0" presId="urn:microsoft.com/office/officeart/2005/8/layout/vList5"/>
    <dgm:cxn modelId="{CF30DA5E-5541-4B05-924C-8C79CA11C8AC}" type="presParOf" srcId="{78AD1182-6711-44B6-95D9-0543DA065073}" destId="{FC592209-34A7-4F86-B4A3-CD2205180153}" srcOrd="2" destOrd="0" presId="urn:microsoft.com/office/officeart/2005/8/layout/vList5"/>
    <dgm:cxn modelId="{1444768D-C6A7-4BC7-883D-3DC32ECD14F3}" type="presParOf" srcId="{FC592209-34A7-4F86-B4A3-CD2205180153}" destId="{4CE170C5-6DE4-49AE-85C4-BB9332B44101}" srcOrd="0" destOrd="0" presId="urn:microsoft.com/office/officeart/2005/8/layout/vList5"/>
    <dgm:cxn modelId="{E7AD5787-0900-40F4-97B7-DF2E354E8568}" type="presParOf" srcId="{FC592209-34A7-4F86-B4A3-CD2205180153}" destId="{A0313DD0-A4E1-4D7E-AE20-031718C5CEC6}" srcOrd="1" destOrd="0" presId="urn:microsoft.com/office/officeart/2005/8/layout/vList5"/>
    <dgm:cxn modelId="{E26D5C62-5E71-4BD5-A15E-4B3F72A684B8}" type="presParOf" srcId="{78AD1182-6711-44B6-95D9-0543DA065073}" destId="{C05DB555-4FD6-4E60-96BE-FE4E2F0D0366}" srcOrd="3" destOrd="0" presId="urn:microsoft.com/office/officeart/2005/8/layout/vList5"/>
    <dgm:cxn modelId="{71ECA4CB-FDAC-431D-B170-1FBDE0C824AF}" type="presParOf" srcId="{78AD1182-6711-44B6-95D9-0543DA065073}" destId="{A840535B-423A-4CFC-984F-80427C872268}" srcOrd="4" destOrd="0" presId="urn:microsoft.com/office/officeart/2005/8/layout/vList5"/>
    <dgm:cxn modelId="{1EFEA873-D6C2-41DF-BA26-45998B6C6608}" type="presParOf" srcId="{A840535B-423A-4CFC-984F-80427C872268}" destId="{E8A2056D-40E3-46C3-8DEB-F711CFFDABE5}" srcOrd="0" destOrd="0" presId="urn:microsoft.com/office/officeart/2005/8/layout/vList5"/>
    <dgm:cxn modelId="{33D4613E-E7CC-495A-934A-81CCD9686720}" type="presParOf" srcId="{A840535B-423A-4CFC-984F-80427C872268}" destId="{3DAE57B0-4386-42CD-B7BF-2EB7D32E6BF2}" srcOrd="1" destOrd="0" presId="urn:microsoft.com/office/officeart/2005/8/layout/vList5"/>
    <dgm:cxn modelId="{6EC39E70-E772-4226-ADBA-5D2B3F216F45}" type="presParOf" srcId="{78AD1182-6711-44B6-95D9-0543DA065073}" destId="{09C91ECF-E223-47CE-8844-FAF1D92E1460}" srcOrd="5" destOrd="0" presId="urn:microsoft.com/office/officeart/2005/8/layout/vList5"/>
    <dgm:cxn modelId="{84719BF9-D21B-4835-9F3A-2B6582D2EAA7}" type="presParOf" srcId="{78AD1182-6711-44B6-95D9-0543DA065073}" destId="{B17E93F9-934D-4D5F-9E95-33F5971E5037}" srcOrd="6" destOrd="0" presId="urn:microsoft.com/office/officeart/2005/8/layout/vList5"/>
    <dgm:cxn modelId="{BEFDBAD9-723D-43B2-A9E8-36FDB31F052D}" type="presParOf" srcId="{B17E93F9-934D-4D5F-9E95-33F5971E5037}" destId="{5E94653F-6E3A-466B-866E-C0149A07CA40}" srcOrd="0" destOrd="0" presId="urn:microsoft.com/office/officeart/2005/8/layout/vList5"/>
    <dgm:cxn modelId="{6109E9B3-3EEE-4BAF-94BD-F27176C8AFE5}" type="presParOf" srcId="{B17E93F9-934D-4D5F-9E95-33F5971E5037}" destId="{FFAD5F7D-A880-40A0-AE9E-17C80DAA362D}" srcOrd="1" destOrd="0" presId="urn:microsoft.com/office/officeart/2005/8/layout/vList5"/>
    <dgm:cxn modelId="{9B2FD3F8-DB78-470E-AF2E-D591EF5BED24}" type="presParOf" srcId="{78AD1182-6711-44B6-95D9-0543DA065073}" destId="{FEDC8629-9024-4F5C-B802-AB54DBB1889A}" srcOrd="7" destOrd="0" presId="urn:microsoft.com/office/officeart/2005/8/layout/vList5"/>
    <dgm:cxn modelId="{33066991-C055-488C-9A42-8F8FD602ACCB}" type="presParOf" srcId="{78AD1182-6711-44B6-95D9-0543DA065073}" destId="{7DFBF7FF-DDB7-4FCB-ADDD-51784835003D}" srcOrd="8" destOrd="0" presId="urn:microsoft.com/office/officeart/2005/8/layout/vList5"/>
    <dgm:cxn modelId="{40182359-D39B-4F2C-97F9-9EA36F4298E2}" type="presParOf" srcId="{7DFBF7FF-DDB7-4FCB-ADDD-51784835003D}" destId="{39A22D0B-8CB7-4C90-A0BE-B94049266003}" srcOrd="0" destOrd="0" presId="urn:microsoft.com/office/officeart/2005/8/layout/vList5"/>
    <dgm:cxn modelId="{9EDC2253-61D1-41C3-95A2-BADBAF5D9F67}" type="presParOf" srcId="{7DFBF7FF-DDB7-4FCB-ADDD-51784835003D}" destId="{4A256C4D-C145-46CA-A9D9-95A8600A7020}" srcOrd="1" destOrd="0" presId="urn:microsoft.com/office/officeart/2005/8/layout/vList5"/>
    <dgm:cxn modelId="{C36C86AC-092E-4FBD-A6B6-5ADD522010D0}" type="presParOf" srcId="{78AD1182-6711-44B6-95D9-0543DA065073}" destId="{1B9FE353-43A4-471F-82C5-03BA0CE22989}" srcOrd="9" destOrd="0" presId="urn:microsoft.com/office/officeart/2005/8/layout/vList5"/>
    <dgm:cxn modelId="{F7295532-5450-4B26-B3FC-C159A174D6B4}" type="presParOf" srcId="{78AD1182-6711-44B6-95D9-0543DA065073}" destId="{274086F3-377D-4FBA-AECF-C98CF16E075D}" srcOrd="10" destOrd="0" presId="urn:microsoft.com/office/officeart/2005/8/layout/vList5"/>
    <dgm:cxn modelId="{2A0AF696-B77E-4E65-8D83-1A6CA3E18D15}" type="presParOf" srcId="{274086F3-377D-4FBA-AECF-C98CF16E075D}" destId="{F889E688-BCE4-4A0E-8C7D-7E9E48AB2095}" srcOrd="0" destOrd="0" presId="urn:microsoft.com/office/officeart/2005/8/layout/vList5"/>
    <dgm:cxn modelId="{74AC2D61-4877-40E9-BE18-DD3508D77F88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9ABBA5AC-73D7-4D97-AE80-114721F87C49}" type="presOf" srcId="{0A42F8B8-4764-4BB2-B0E7-5D5E32EC3C23}" destId="{806460DA-3BDB-4235-8F83-5E07F6F8F17D}" srcOrd="0" destOrd="0" presId="urn:microsoft.com/office/officeart/2005/8/layout/hProcess4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F36D0357-D7BE-4F44-AC06-3249C1CFC12B}" type="presOf" srcId="{50D1D4AE-6284-4639-B39D-7107C967DE93}" destId="{C35B912B-C3EC-41D4-A7E3-1B2F9D15219C}" srcOrd="0" destOrd="0" presId="urn:microsoft.com/office/officeart/2005/8/layout/hProcess4"/>
    <dgm:cxn modelId="{989A94CB-4C25-4D43-8883-02BACBCD972E}" type="presOf" srcId="{58E8784C-7D25-4E38-B433-0589E390C7F2}" destId="{F85351F3-A84E-4E77-8FAE-5FE9A70E5BD1}" srcOrd="1" destOrd="1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2518D619-B753-45E5-A63B-8F578F9309B0}" type="presOf" srcId="{B6995644-517B-45D6-B7BA-085598E66BAD}" destId="{8D87B9EB-96F2-4066-86EF-89D7AFAEA69E}" srcOrd="0" destOrd="2" presId="urn:microsoft.com/office/officeart/2005/8/layout/hProcess4"/>
    <dgm:cxn modelId="{C8A68DAB-1BDE-41B0-A962-E54FC8FE6D08}" type="presOf" srcId="{AFBFCE69-D95F-465E-B5DB-FDE90EFCA149}" destId="{F85351F3-A84E-4E77-8FAE-5FE9A70E5BD1}" srcOrd="1" destOrd="0" presId="urn:microsoft.com/office/officeart/2005/8/layout/hProcess4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C3998091-B095-4ED5-B869-2BFD31AAA32C}" type="presOf" srcId="{360B5EF4-3E84-4A37-A2B1-28AB7C1043B3}" destId="{D627A842-D3B2-492A-BCBB-66750577F7BE}" srcOrd="0" destOrd="2" presId="urn:microsoft.com/office/officeart/2005/8/layout/hProcess4"/>
    <dgm:cxn modelId="{51474DB5-5479-4366-993C-F742398C6851}" type="presOf" srcId="{6B680945-A323-4172-9DE0-35B7D7CE503D}" destId="{511FCBE0-7C2E-46E5-B1C1-B7E2BD5EB0F5}" srcOrd="0" destOrd="0" presId="urn:microsoft.com/office/officeart/2005/8/layout/hProcess4"/>
    <dgm:cxn modelId="{0EDA5F9B-C6AE-47DA-A4D0-019147F31461}" type="presOf" srcId="{D4E36BDB-ED9C-4A17-9C54-DDAABEBAA0C4}" destId="{8D87B9EB-96F2-4066-86EF-89D7AFAEA69E}" srcOrd="0" destOrd="1" presId="urn:microsoft.com/office/officeart/2005/8/layout/hProcess4"/>
    <dgm:cxn modelId="{A2E090A9-4B38-4EDE-9288-803013A6B0F6}" type="presOf" srcId="{7B5AE738-93C7-43C8-9DB6-5F01C0495DE4}" destId="{93246614-B449-443A-B0F1-95E91921E9D8}" srcOrd="0" destOrd="0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1D273547-2F5E-4174-8313-B4C99B54C320}" type="presOf" srcId="{15F083AA-252A-41A8-89D3-11577292F094}" destId="{D627A842-D3B2-492A-BCBB-66750577F7BE}" srcOrd="0" destOrd="1" presId="urn:microsoft.com/office/officeart/2005/8/layout/hProcess4"/>
    <dgm:cxn modelId="{610F59BF-98AB-4665-A021-D9D13DE7FA2D}" type="presOf" srcId="{C3CD69FF-FD1C-4504-8A75-E4046CC77477}" destId="{3A56968A-E0A1-4472-A81F-33AF83D89196}" srcOrd="0" destOrd="2" presId="urn:microsoft.com/office/officeart/2005/8/layout/hProcess4"/>
    <dgm:cxn modelId="{18AC0EDF-ED4C-444C-AE69-3AD6CB51956D}" type="presOf" srcId="{15F083AA-252A-41A8-89D3-11577292F094}" destId="{1ABC0C0E-391E-48E1-B23C-66A1E1642A9F}" srcOrd="1" destOrd="1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4B6E2C4A-E6CC-483E-94D8-3BE65FBC6E0D}" type="presOf" srcId="{58E8784C-7D25-4E38-B433-0589E390C7F2}" destId="{3A56968A-E0A1-4472-A81F-33AF83D89196}" srcOrd="0" destOrd="1" presId="urn:microsoft.com/office/officeart/2005/8/layout/hProcess4"/>
    <dgm:cxn modelId="{D34498A7-5852-407C-BB93-0C28FCA3F2CF}" type="presOf" srcId="{44E8B082-45DE-4A7F-A9F8-53876133B0D6}" destId="{D627A842-D3B2-492A-BCBB-66750577F7BE}" srcOrd="0" destOrd="0" presId="urn:microsoft.com/office/officeart/2005/8/layout/hProcess4"/>
    <dgm:cxn modelId="{5DE159EB-2966-4454-9BF0-EF2DA3E2E351}" type="presOf" srcId="{44E8B082-45DE-4A7F-A9F8-53876133B0D6}" destId="{1ABC0C0E-391E-48E1-B23C-66A1E1642A9F}" srcOrd="1" destOrd="0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4EAB57E0-C1F9-4AF6-934F-330A231C78F7}" type="presOf" srcId="{B6995644-517B-45D6-B7BA-085598E66BAD}" destId="{547749D9-95A7-4758-A1D5-44C0C97D642A}" srcOrd="1" destOrd="2" presId="urn:microsoft.com/office/officeart/2005/8/layout/hProcess4"/>
    <dgm:cxn modelId="{A4DE0448-E80C-42DF-A370-9DF064D635F2}" type="presOf" srcId="{C3CD69FF-FD1C-4504-8A75-E4046CC77477}" destId="{F85351F3-A84E-4E77-8FAE-5FE9A70E5BD1}" srcOrd="1" destOrd="2" presId="urn:microsoft.com/office/officeart/2005/8/layout/hProcess4"/>
    <dgm:cxn modelId="{E07FB800-A752-4BCB-9FD9-47BCE31D11CA}" type="presOf" srcId="{AFBFCE69-D95F-465E-B5DB-FDE90EFCA149}" destId="{3A56968A-E0A1-4472-A81F-33AF83D89196}" srcOrd="0" destOrd="0" presId="urn:microsoft.com/office/officeart/2005/8/layout/hProcess4"/>
    <dgm:cxn modelId="{BAFEE022-592F-4394-9C84-F95F7AB32F78}" type="presOf" srcId="{D4E36BDB-ED9C-4A17-9C54-DDAABEBAA0C4}" destId="{547749D9-95A7-4758-A1D5-44C0C97D642A}" srcOrd="1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26572915-FE25-4770-AD8E-FC03D7FAA275}" type="presOf" srcId="{A92D798B-F514-4C55-9637-4ECD7BC618AD}" destId="{9324AE40-C757-43FB-8D9F-7736A07938F3}" srcOrd="0" destOrd="0" presId="urn:microsoft.com/office/officeart/2005/8/layout/hProcess4"/>
    <dgm:cxn modelId="{366F33E4-77C0-4CBA-9863-0A15096CAD6B}" type="presOf" srcId="{07F363F8-5443-4D43-B030-85B1BD2F4B99}" destId="{8D87B9EB-96F2-4066-86EF-89D7AFAEA69E}" srcOrd="0" destOrd="0" presId="urn:microsoft.com/office/officeart/2005/8/layout/hProcess4"/>
    <dgm:cxn modelId="{25387A67-DB3D-4EC9-A128-44E28D70BF44}" type="presOf" srcId="{07F363F8-5443-4D43-B030-85B1BD2F4B99}" destId="{547749D9-95A7-4758-A1D5-44C0C97D642A}" srcOrd="1" destOrd="0" presId="urn:microsoft.com/office/officeart/2005/8/layout/hProcess4"/>
    <dgm:cxn modelId="{713E7F94-99F6-4FCC-A4AC-DD621A33C61D}" type="presOf" srcId="{360B5EF4-3E84-4A37-A2B1-28AB7C1043B3}" destId="{1ABC0C0E-391E-48E1-B23C-66A1E1642A9F}" srcOrd="1" destOrd="2" presId="urn:microsoft.com/office/officeart/2005/8/layout/hProcess4"/>
    <dgm:cxn modelId="{16C6B39C-F253-4D02-B344-B352A54006E6}" type="presOf" srcId="{7E8238E3-0F58-4E66-BA3B-9DB6BE6DD35F}" destId="{99E50B6F-CDEF-4513-B3B6-C75FA17A2E12}" srcOrd="0" destOrd="0" presId="urn:microsoft.com/office/officeart/2005/8/layout/hProcess4"/>
    <dgm:cxn modelId="{520EC497-2A0F-4D25-86EC-8C02A20DE52C}" type="presParOf" srcId="{99E50B6F-CDEF-4513-B3B6-C75FA17A2E12}" destId="{66ED8938-C4F5-455A-B0C4-2FE0DA5BF18E}" srcOrd="0" destOrd="0" presId="urn:microsoft.com/office/officeart/2005/8/layout/hProcess4"/>
    <dgm:cxn modelId="{9705BB94-0179-4F8B-ABC6-7E346BCE3791}" type="presParOf" srcId="{99E50B6F-CDEF-4513-B3B6-C75FA17A2E12}" destId="{2E111DA8-6F33-4A9B-9F89-8E0BA97EEB40}" srcOrd="1" destOrd="0" presId="urn:microsoft.com/office/officeart/2005/8/layout/hProcess4"/>
    <dgm:cxn modelId="{77CA78CF-F0CC-4595-8033-3E5300E22C72}" type="presParOf" srcId="{99E50B6F-CDEF-4513-B3B6-C75FA17A2E12}" destId="{51C00026-C4D5-49C4-8079-60A70CC9A993}" srcOrd="2" destOrd="0" presId="urn:microsoft.com/office/officeart/2005/8/layout/hProcess4"/>
    <dgm:cxn modelId="{723750B0-D504-4923-AB3B-B1F3CF7AD26D}" type="presParOf" srcId="{51C00026-C4D5-49C4-8079-60A70CC9A993}" destId="{AB571A68-42A2-4F7C-BD6D-A65EF0A79D57}" srcOrd="0" destOrd="0" presId="urn:microsoft.com/office/officeart/2005/8/layout/hProcess4"/>
    <dgm:cxn modelId="{E89BF73B-3D45-4F17-AD4F-65CD424809EA}" type="presParOf" srcId="{AB571A68-42A2-4F7C-BD6D-A65EF0A79D57}" destId="{8D83914C-F646-47C9-86D3-46B2B8A75942}" srcOrd="0" destOrd="0" presId="urn:microsoft.com/office/officeart/2005/8/layout/hProcess4"/>
    <dgm:cxn modelId="{F46A9E60-E15C-4463-915F-ED158F63E5F6}" type="presParOf" srcId="{AB571A68-42A2-4F7C-BD6D-A65EF0A79D57}" destId="{3A56968A-E0A1-4472-A81F-33AF83D89196}" srcOrd="1" destOrd="0" presId="urn:microsoft.com/office/officeart/2005/8/layout/hProcess4"/>
    <dgm:cxn modelId="{AC3A1D4C-2097-47FD-934B-D7B8E0B087AD}" type="presParOf" srcId="{AB571A68-42A2-4F7C-BD6D-A65EF0A79D57}" destId="{F85351F3-A84E-4E77-8FAE-5FE9A70E5BD1}" srcOrd="2" destOrd="0" presId="urn:microsoft.com/office/officeart/2005/8/layout/hProcess4"/>
    <dgm:cxn modelId="{3971555C-5EAF-4D8F-BC1F-2C221D775AFB}" type="presParOf" srcId="{AB571A68-42A2-4F7C-BD6D-A65EF0A79D57}" destId="{93246614-B449-443A-B0F1-95E91921E9D8}" srcOrd="3" destOrd="0" presId="urn:microsoft.com/office/officeart/2005/8/layout/hProcess4"/>
    <dgm:cxn modelId="{19ABFE20-60B1-40EC-8EEA-EB8DC9D44221}" type="presParOf" srcId="{AB571A68-42A2-4F7C-BD6D-A65EF0A79D57}" destId="{3C101A1B-316F-4708-8B9D-3719DC1F7B01}" srcOrd="4" destOrd="0" presId="urn:microsoft.com/office/officeart/2005/8/layout/hProcess4"/>
    <dgm:cxn modelId="{E163D761-8E92-40CB-BF0A-6B8B396833B4}" type="presParOf" srcId="{51C00026-C4D5-49C4-8079-60A70CC9A993}" destId="{806460DA-3BDB-4235-8F83-5E07F6F8F17D}" srcOrd="1" destOrd="0" presId="urn:microsoft.com/office/officeart/2005/8/layout/hProcess4"/>
    <dgm:cxn modelId="{995C8E6A-EB75-4C47-B057-121BCF30880D}" type="presParOf" srcId="{51C00026-C4D5-49C4-8079-60A70CC9A993}" destId="{F4DA058E-0EB1-48CF-9C37-9A410B6031B6}" srcOrd="2" destOrd="0" presId="urn:microsoft.com/office/officeart/2005/8/layout/hProcess4"/>
    <dgm:cxn modelId="{65BE34D0-F89F-41EB-96CD-D09308963885}" type="presParOf" srcId="{F4DA058E-0EB1-48CF-9C37-9A410B6031B6}" destId="{285D0E3D-AB51-41D0-B8A1-D4D22AB6E7BF}" srcOrd="0" destOrd="0" presId="urn:microsoft.com/office/officeart/2005/8/layout/hProcess4"/>
    <dgm:cxn modelId="{A0485BC8-0A7B-4364-A3B1-67CBA1BC5A55}" type="presParOf" srcId="{F4DA058E-0EB1-48CF-9C37-9A410B6031B6}" destId="{8D87B9EB-96F2-4066-86EF-89D7AFAEA69E}" srcOrd="1" destOrd="0" presId="urn:microsoft.com/office/officeart/2005/8/layout/hProcess4"/>
    <dgm:cxn modelId="{76B370E1-B88E-4168-9BC9-3A9AB548535F}" type="presParOf" srcId="{F4DA058E-0EB1-48CF-9C37-9A410B6031B6}" destId="{547749D9-95A7-4758-A1D5-44C0C97D642A}" srcOrd="2" destOrd="0" presId="urn:microsoft.com/office/officeart/2005/8/layout/hProcess4"/>
    <dgm:cxn modelId="{B4830896-B0FF-48F2-8ADE-DF43CEA26C8B}" type="presParOf" srcId="{F4DA058E-0EB1-48CF-9C37-9A410B6031B6}" destId="{C35B912B-C3EC-41D4-A7E3-1B2F9D15219C}" srcOrd="3" destOrd="0" presId="urn:microsoft.com/office/officeart/2005/8/layout/hProcess4"/>
    <dgm:cxn modelId="{AA24EA7C-E921-44AB-AA4D-BE3A81B36A37}" type="presParOf" srcId="{F4DA058E-0EB1-48CF-9C37-9A410B6031B6}" destId="{4262FE74-7744-4C35-8542-96856CB5F4D2}" srcOrd="4" destOrd="0" presId="urn:microsoft.com/office/officeart/2005/8/layout/hProcess4"/>
    <dgm:cxn modelId="{54A2BCD8-1C6C-499A-8A24-A2517EF7E4C6}" type="presParOf" srcId="{51C00026-C4D5-49C4-8079-60A70CC9A993}" destId="{511FCBE0-7C2E-46E5-B1C1-B7E2BD5EB0F5}" srcOrd="3" destOrd="0" presId="urn:microsoft.com/office/officeart/2005/8/layout/hProcess4"/>
    <dgm:cxn modelId="{6F72D1DB-EA53-4A99-B909-487E6F81A803}" type="presParOf" srcId="{51C00026-C4D5-49C4-8079-60A70CC9A993}" destId="{EFC49B28-E7A3-4C69-A7AD-B42CEEBD2192}" srcOrd="4" destOrd="0" presId="urn:microsoft.com/office/officeart/2005/8/layout/hProcess4"/>
    <dgm:cxn modelId="{31D45E01-51BF-460F-8C9D-5E29E8A6EE86}" type="presParOf" srcId="{EFC49B28-E7A3-4C69-A7AD-B42CEEBD2192}" destId="{CFE5C617-7C03-4756-9AE2-C062FC0BF34F}" srcOrd="0" destOrd="0" presId="urn:microsoft.com/office/officeart/2005/8/layout/hProcess4"/>
    <dgm:cxn modelId="{FF308440-E117-4EF7-9DDB-AB47585B6D7F}" type="presParOf" srcId="{EFC49B28-E7A3-4C69-A7AD-B42CEEBD2192}" destId="{D627A842-D3B2-492A-BCBB-66750577F7BE}" srcOrd="1" destOrd="0" presId="urn:microsoft.com/office/officeart/2005/8/layout/hProcess4"/>
    <dgm:cxn modelId="{3D35C389-E388-4407-9E5B-6D44C845A68C}" type="presParOf" srcId="{EFC49B28-E7A3-4C69-A7AD-B42CEEBD2192}" destId="{1ABC0C0E-391E-48E1-B23C-66A1E1642A9F}" srcOrd="2" destOrd="0" presId="urn:microsoft.com/office/officeart/2005/8/layout/hProcess4"/>
    <dgm:cxn modelId="{856B6EBB-9D99-4E76-B8A2-49C1B41ABC59}" type="presParOf" srcId="{EFC49B28-E7A3-4C69-A7AD-B42CEEBD2192}" destId="{9324AE40-C757-43FB-8D9F-7736A07938F3}" srcOrd="3" destOrd="0" presId="urn:microsoft.com/office/officeart/2005/8/layout/hProcess4"/>
    <dgm:cxn modelId="{F01E9A17-4BF5-4015-B221-7F147A3F64BF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03778"/>
        <a:ext cx="5317402" cy="532188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1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7254"/>
        <a:ext cx="1529796" cy="665234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877849"/>
        <a:ext cx="5317402" cy="532188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2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811325"/>
        <a:ext cx="1529796" cy="665234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651921"/>
        <a:ext cx="5317402" cy="532188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3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1585396"/>
        <a:ext cx="1529796" cy="665234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2425991"/>
        <a:ext cx="5317402" cy="532188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4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2359468"/>
        <a:ext cx="1529796" cy="665234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200063"/>
        <a:ext cx="5317402" cy="532188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5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133539"/>
        <a:ext cx="1529796" cy="665234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974134"/>
        <a:ext cx="5317402" cy="532188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6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907610"/>
        <a:ext cx="1529796" cy="6652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41348" y="1444583"/>
        <a:ext cx="1953300" cy="1238709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475026" y="2742852"/>
        <a:ext cx="1762737" cy="675659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576569" y="1803434"/>
        <a:ext cx="1953300" cy="1238709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3010247" y="1068216"/>
        <a:ext cx="1762737" cy="675659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5111791" y="1444583"/>
        <a:ext cx="1953300" cy="1238709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5545469" y="2742852"/>
        <a:ext cx="1762737" cy="675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2013/2/28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52450" y="971550"/>
            <a:ext cx="5756275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9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1620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LIDEtoME\TP模板\新建文件夹 (17)\bg\bg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2420888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3212976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368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SLIDEtoME\TP模板\新建文件夹 (17)\bg\bg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6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606700"/>
            <a:ext cx="8353425" cy="750292"/>
          </a:xfrm>
        </p:spPr>
        <p:txBody>
          <a:bodyPr anchor="t">
            <a:normAutofit/>
          </a:bodyPr>
          <a:lstStyle>
            <a:lvl1pPr algn="l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2204863"/>
            <a:ext cx="8353425" cy="401836"/>
          </a:xfrm>
        </p:spPr>
        <p:txBody>
          <a:bodyPr anchor="b"/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SLIDEtoME\TP模板\新建文件夹 (17)\bg\bg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2156892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948980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32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946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49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SLIDEtoME\TP模板\新建文件夹 (17)\bg\bg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74956" cy="688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2013/2/28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0312" y="335158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点击此处添加幻灯主标题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点击此处添加幻灯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</a:t>
            </a:r>
            <a:r>
              <a:rPr lang="zh-CN" altLang="en-US" dirty="0"/>
              <a:t> </a:t>
            </a:r>
            <a:r>
              <a:rPr lang="en-US" altLang="zh-CN" dirty="0"/>
              <a:t> </a:t>
            </a:r>
            <a:r>
              <a:rPr lang="en-US" altLang="zh-CN" dirty="0" smtClean="0"/>
              <a:t>www.1ppt.com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1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</a:t>
            </a:r>
            <a:r>
              <a:rPr lang="zh-CN" altLang="en-US" dirty="0" smtClean="0"/>
              <a:t>添加图片标题</a:t>
            </a:r>
            <a:endParaRPr lang="zh-CN" altLang="en-US" dirty="0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单击此处添加</a:t>
            </a:r>
            <a:r>
              <a:rPr lang="zh-CN" altLang="en-US" dirty="0" smtClean="0"/>
              <a:t>图片</a:t>
            </a:r>
            <a:r>
              <a:rPr lang="zh-CN" altLang="en-US" dirty="0"/>
              <a:t>描述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9BAEB0C5-E2D5-4173-A645-529716621F1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fld id="{49F4BA8F-7B64-4198-9505-0CB5D4D3B366}" type="slidenum">
              <a:rPr lang="zh-CN" altLang="en-US" smtClean="0"/>
              <a:pPr/>
              <a:t>10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66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64"/>
          <p:cNvGrpSpPr>
            <a:grpSpLocks/>
          </p:cNvGrpSpPr>
          <p:nvPr/>
        </p:nvGrpSpPr>
        <p:grpSpPr bwMode="auto">
          <a:xfrm>
            <a:off x="480703" y="1632392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34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11</a:t>
            </a:fld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31587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2696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805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4913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587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82696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805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84913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587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82696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33805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4913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587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82696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3805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4913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53" name="标题 6"/>
          <p:cNvSpPr txBox="1">
            <a:spLocks/>
          </p:cNvSpPr>
          <p:nvPr/>
        </p:nvSpPr>
        <p:spPr>
          <a:xfrm>
            <a:off x="395287" y="4956215"/>
            <a:ext cx="8353425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/>
              <a:t>单击此处添加图片标题</a:t>
            </a:r>
            <a:endParaRPr lang="zh-CN" altLang="en-US" sz="2000" dirty="0"/>
          </a:p>
        </p:txBody>
      </p:sp>
      <p:sp>
        <p:nvSpPr>
          <p:cNvPr id="54" name="文本占位符 8"/>
          <p:cNvSpPr txBox="1">
            <a:spLocks/>
          </p:cNvSpPr>
          <p:nvPr/>
        </p:nvSpPr>
        <p:spPr>
          <a:xfrm>
            <a:off x="395287" y="5522953"/>
            <a:ext cx="8353425" cy="804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 smtClean="0">
                <a:solidFill>
                  <a:schemeClr val="tx1"/>
                </a:solidFill>
              </a:rPr>
              <a:t>单击此处添加图片描述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30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感谢观映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单击此处添加公司</a:t>
            </a:r>
            <a:r>
              <a:rPr lang="zh-CN" altLang="en-US" dirty="0" smtClean="0"/>
              <a:t>信息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0E29-6729-45AE-8ACE-241BC2E12AA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6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1416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7F46BADE-FD31-4777-AE2D-AEED3641120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pPr algn="r"/>
            <a:fld id="{49F4BA8F-7B64-4198-9505-0CB5D4D3B366}" type="slidenum">
              <a:rPr lang="zh-CN" altLang="en-US" smtClean="0"/>
              <a:pPr algn="r"/>
              <a:t>2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8" y="1564996"/>
            <a:ext cx="69702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311" y="1564996"/>
            <a:ext cx="69702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9333" y="1564996"/>
            <a:ext cx="69702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2740" y="1564996"/>
            <a:ext cx="69702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9763" y="1564996"/>
            <a:ext cx="69702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6787" y="1564996"/>
            <a:ext cx="683768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60554" y="1564996"/>
            <a:ext cx="710277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67215" y="1564996"/>
            <a:ext cx="69702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64238" y="1564996"/>
            <a:ext cx="69702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61261" y="1564996"/>
            <a:ext cx="69702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58283" y="1564996"/>
            <a:ext cx="697023" cy="384414"/>
          </a:xfrm>
          <a:prstGeom prst="rect">
            <a:avLst/>
          </a:prstGeom>
          <a:solidFill>
            <a:srgbClr val="37373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051690" y="1564996"/>
            <a:ext cx="697023" cy="384414"/>
          </a:xfrm>
          <a:prstGeom prst="rect">
            <a:avLst/>
          </a:prstGeom>
          <a:solidFill>
            <a:srgbClr val="6E6E6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395288" y="1564996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2057"/>
          <p:cNvSpPr txBox="1"/>
          <p:nvPr/>
        </p:nvSpPr>
        <p:spPr>
          <a:xfrm>
            <a:off x="395288" y="2226657"/>
            <a:ext cx="1178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文本 </a:t>
            </a:r>
            <a:r>
              <a:rPr lang="en-US" altLang="zh-CN" sz="1600" dirty="0" smtClean="0"/>
              <a:t>/ </a:t>
            </a:r>
            <a:r>
              <a:rPr lang="zh-CN" altLang="en-US" sz="1600" dirty="0" smtClean="0"/>
              <a:t>背景</a:t>
            </a:r>
            <a:endParaRPr lang="zh-CN" altLang="en-US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3179763" y="222665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填充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358284" y="222665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超链接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395288" y="1965047"/>
            <a:ext cx="723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浅 </a:t>
            </a:r>
            <a:r>
              <a:rPr lang="en-US" altLang="zh-CN" sz="1100" dirty="0">
                <a:solidFill>
                  <a:schemeClr val="tx2"/>
                </a:solidFill>
              </a:rPr>
              <a:t>/ </a:t>
            </a:r>
            <a:r>
              <a:rPr lang="zh-CN" altLang="en-US" sz="1100" dirty="0" smtClean="0">
                <a:solidFill>
                  <a:schemeClr val="tx2"/>
                </a:solidFill>
              </a:rPr>
              <a:t>深色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179764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一级填充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358283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未访问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568379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二级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964238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三级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051690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已访问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8748713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395288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395288" y="2564172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395288" y="2198064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3180097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358284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V="1">
            <a:off x="4560554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5964238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V="1">
            <a:off x="805169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450753" y="1965047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描边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2062" name="矩形 2061"/>
          <p:cNvSpPr/>
          <p:nvPr/>
        </p:nvSpPr>
        <p:spPr>
          <a:xfrm>
            <a:off x="403418" y="3370411"/>
            <a:ext cx="2082938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03418" y="3821646"/>
            <a:ext cx="2082938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</a:rPr>
              <a:t>一般</a:t>
            </a:r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7" name="矩形 156"/>
          <p:cNvSpPr/>
          <p:nvPr/>
        </p:nvSpPr>
        <p:spPr>
          <a:xfrm>
            <a:off x="403418" y="4272882"/>
            <a:ext cx="2082938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8" name="矩形 157"/>
          <p:cNvSpPr/>
          <p:nvPr/>
        </p:nvSpPr>
        <p:spPr>
          <a:xfrm>
            <a:off x="403418" y="4724117"/>
            <a:ext cx="2082938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9" name="矩形 158"/>
          <p:cNvSpPr/>
          <p:nvPr/>
        </p:nvSpPr>
        <p:spPr>
          <a:xfrm>
            <a:off x="403418" y="5175353"/>
            <a:ext cx="1385915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7573621" y="537564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注释文字样式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2064" name="矩形 2063"/>
          <p:cNvSpPr/>
          <p:nvPr/>
        </p:nvSpPr>
        <p:spPr>
          <a:xfrm>
            <a:off x="365604" y="12008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配色方案</a:t>
            </a:r>
            <a:endParaRPr lang="zh-CN" altLang="en-US" dirty="0"/>
          </a:p>
        </p:txBody>
      </p:sp>
      <p:sp>
        <p:nvSpPr>
          <p:cNvPr id="164" name="矩形 163"/>
          <p:cNvSpPr/>
          <p:nvPr/>
        </p:nvSpPr>
        <p:spPr>
          <a:xfrm>
            <a:off x="365604" y="3001079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文本 </a:t>
            </a:r>
            <a:r>
              <a:rPr lang="en-US" altLang="zh-CN" dirty="0" smtClean="0"/>
              <a:t>/ </a:t>
            </a:r>
            <a:r>
              <a:rPr lang="zh-CN" altLang="en-US" dirty="0" smtClean="0"/>
              <a:t>填充样式</a:t>
            </a:r>
            <a:endParaRPr lang="zh-CN" altLang="en-US" dirty="0"/>
          </a:p>
        </p:txBody>
      </p:sp>
      <p:sp>
        <p:nvSpPr>
          <p:cNvPr id="165" name="矩形 164"/>
          <p:cNvSpPr/>
          <p:nvPr/>
        </p:nvSpPr>
        <p:spPr>
          <a:xfrm>
            <a:off x="3180097" y="30010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数据图表</a:t>
            </a:r>
            <a:endParaRPr lang="zh-CN" altLang="en-US" dirty="0"/>
          </a:p>
        </p:txBody>
      </p:sp>
      <p:graphicFrame>
        <p:nvGraphicFramePr>
          <p:cNvPr id="137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78673"/>
              </p:ext>
            </p:extLst>
          </p:nvPr>
        </p:nvGraphicFramePr>
        <p:xfrm>
          <a:off x="3180097" y="3331579"/>
          <a:ext cx="5568616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50" name="直接连接符 149"/>
          <p:cNvCxnSpPr/>
          <p:nvPr/>
        </p:nvCxnSpPr>
        <p:spPr>
          <a:xfrm flipV="1">
            <a:off x="248274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95288" y="1944131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矩形 2053"/>
          <p:cNvSpPr/>
          <p:nvPr/>
        </p:nvSpPr>
        <p:spPr>
          <a:xfrm>
            <a:off x="1836837" y="52094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hlinkClick r:id="" action="ppaction://hlinkshowjump?jump=firstslide"/>
              </a:rPr>
              <a:t>超链接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B6FC3-3F93-4F4C-A0D8-4C26F8C7551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第一节</a:t>
            </a:r>
          </a:p>
        </p:txBody>
      </p:sp>
    </p:spTree>
    <p:extLst>
      <p:ext uri="{BB962C8B-B14F-4D97-AF65-F5344CB8AC3E}">
        <p14:creationId xmlns:p14="http://schemas.microsoft.com/office/powerpoint/2010/main" val="26336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71600" y="3259723"/>
            <a:ext cx="37416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88" y="1125539"/>
            <a:ext cx="4995259" cy="5115213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单击此处添加内容</a:t>
            </a:r>
            <a:r>
              <a:rPr lang="zh-CN" altLang="en-US" dirty="0" smtClean="0"/>
              <a:t>文本</a:t>
            </a:r>
            <a:endParaRPr lang="en-US" altLang="zh-CN" dirty="0" smtClean="0"/>
          </a:p>
          <a:p>
            <a:r>
              <a:rPr lang="zh-CN" altLang="en-US" dirty="0"/>
              <a:t>单击此处添加内容文本</a:t>
            </a:r>
          </a:p>
          <a:p>
            <a:pPr lvl="0"/>
            <a:endParaRPr lang="en-US" altLang="zh-CN" dirty="0" smtClean="0"/>
          </a:p>
          <a:p>
            <a:pPr lvl="0"/>
            <a:endParaRPr lang="en-US" altLang="zh-CN" dirty="0"/>
          </a:p>
          <a:p>
            <a:r>
              <a:rPr lang="zh-CN" altLang="en-US" dirty="0" smtClean="0"/>
              <a:t>单击</a:t>
            </a:r>
            <a:r>
              <a:rPr lang="zh-CN" altLang="en-US" dirty="0"/>
              <a:t>此处添加内容文本</a:t>
            </a:r>
          </a:p>
          <a:p>
            <a:pPr lv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4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阵列图示 </a:t>
            </a:r>
            <a:r>
              <a:rPr lang="en-US" altLang="zh-CN" sz="2000" dirty="0" smtClean="0"/>
              <a:t>SmartArt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D947-1C5C-4623-93C7-14751A986F97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5</a:t>
            </a:fld>
            <a:endParaRPr lang="zh-CN" altLang="en-US" dirty="0" smtClean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865174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329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流程图示 </a:t>
            </a:r>
            <a:r>
              <a:rPr lang="en-US" altLang="zh-CN" sz="2000" dirty="0"/>
              <a:t>SmartArt</a:t>
            </a:r>
            <a:endParaRPr lang="zh-CN" altLang="en-US" dirty="0"/>
          </a:p>
        </p:txBody>
      </p:sp>
      <p:graphicFrame>
        <p:nvGraphicFramePr>
          <p:cNvPr id="16" name="内容占位符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503154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6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5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表格样式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1313603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5CC3-4661-4A79-AF87-6ED0932CD10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025164" y="5819737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1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8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652412"/>
              </p:ext>
            </p:extLst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83250941"/>
              </p:ext>
            </p:extLst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9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数据图表样式</a:t>
            </a: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943555"/>
              </p:ext>
            </p:extLst>
          </p:nvPr>
        </p:nvGraphicFramePr>
        <p:xfrm>
          <a:off x="395288" y="1196975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66570-CD4C-418D-8DBE-54B39BE655F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9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2" val="8f14e1d45e7618b69f7cbacf23685561bc285ea"/>
</p:tagLst>
</file>

<file path=ppt/theme/theme1.xml><?xml version="1.0" encoding="utf-8"?>
<a:theme xmlns:a="http://schemas.openxmlformats.org/drawingml/2006/main" name="PPT素材夹_0091">
  <a:themeElements>
    <a:clrScheme name="www.slideto.Me gary L3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777777"/>
      </a:accent1>
      <a:accent2>
        <a:srgbClr val="B2B2B2"/>
      </a:accent2>
      <a:accent3>
        <a:srgbClr val="0070C0"/>
      </a:accent3>
      <a:accent4>
        <a:srgbClr val="00B0F0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ww.slideto.Me bule 4">
    <a:dk1>
      <a:srgbClr val="111111"/>
    </a:dk1>
    <a:lt1>
      <a:srgbClr val="FFFFFF"/>
    </a:lt1>
    <a:dk2>
      <a:srgbClr val="5F5F5F"/>
    </a:dk2>
    <a:lt2>
      <a:srgbClr val="969696"/>
    </a:lt2>
    <a:accent1>
      <a:srgbClr val="00589A"/>
    </a:accent1>
    <a:accent2>
      <a:srgbClr val="047BCC"/>
    </a:accent2>
    <a:accent3>
      <a:srgbClr val="007A77"/>
    </a:accent3>
    <a:accent4>
      <a:srgbClr val="00D69E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PPT素材夹_0091</Template>
  <TotalTime>2</TotalTime>
  <Words>650</Words>
  <Application>Microsoft Office PowerPoint</Application>
  <PresentationFormat>全屏显示(4:3)</PresentationFormat>
  <Paragraphs>187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PPT素材夹_0091</vt:lpstr>
      <vt:lpstr>点击此处添加幻灯主标题</vt:lpstr>
      <vt:lpstr>使用说明</vt:lpstr>
      <vt:lpstr>点击此处添加幻灯节标题</vt:lpstr>
      <vt:lpstr>单击此处添加标题</vt:lpstr>
      <vt:lpstr>阵列图示 SmartArt</vt:lpstr>
      <vt:lpstr>流程图示 SmartArt</vt:lpstr>
      <vt:lpstr>表格样式</vt:lpstr>
      <vt:lpstr>单击此处添加标题</vt:lpstr>
      <vt:lpstr>数据图表样式</vt:lpstr>
      <vt:lpstr>单击此处添加图片标题</vt:lpstr>
      <vt:lpstr>单击此处添加标题</vt:lpstr>
      <vt:lpstr>感谢观映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TP-教育培训</dc:subject>
  <dc:creator>lenovo</dc:creator>
  <cp:keywords>XS-普屏 4：3;SC-深灰色;BG-浅色;DH-静态;XJ-二级</cp:keywords>
  <dc:description>我爱PPT中文网</dc:description>
  <cp:lastModifiedBy>lenovo</cp:lastModifiedBy>
  <cp:revision>3</cp:revision>
  <dcterms:created xsi:type="dcterms:W3CDTF">2013-02-28T11:16:47Z</dcterms:created>
  <dcterms:modified xsi:type="dcterms:W3CDTF">2013-02-28T11:20:21Z</dcterms:modified>
  <cp:category>UDi-主题模板</cp:category>
</cp:coreProperties>
</file>