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63" r:id="rId3"/>
    <p:sldId id="267" r:id="rId4"/>
    <p:sldId id="260" r:id="rId5"/>
    <p:sldId id="276" r:id="rId6"/>
    <p:sldId id="273" r:id="rId7"/>
    <p:sldId id="278" r:id="rId8"/>
    <p:sldId id="261" r:id="rId9"/>
    <p:sldId id="279" r:id="rId10"/>
    <p:sldId id="270" r:id="rId11"/>
    <p:sldId id="272" r:id="rId12"/>
    <p:sldId id="277" r:id="rId13"/>
    <p:sldId id="264" r:id="rId14"/>
    <p:sldId id="280" r:id="rId15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719" autoAdjust="0"/>
  </p:normalViewPr>
  <p:slideViewPr>
    <p:cSldViewPr showGuides="1">
      <p:cViewPr>
        <p:scale>
          <a:sx n="80" d="100"/>
          <a:sy n="80" d="100"/>
        </p:scale>
        <p:origin x="-1674" y="-48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82481920"/>
        <c:axId val="82483456"/>
      </c:barChart>
      <c:catAx>
        <c:axId val="824819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82483456"/>
        <c:crosses val="autoZero"/>
        <c:auto val="1"/>
        <c:lblAlgn val="ctr"/>
        <c:lblOffset val="100"/>
        <c:noMultiLvlLbl val="0"/>
      </c:catAx>
      <c:valAx>
        <c:axId val="8248345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82481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394944"/>
        <c:axId val="1396736"/>
      </c:barChart>
      <c:catAx>
        <c:axId val="139494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6736"/>
        <c:crosses val="autoZero"/>
        <c:auto val="1"/>
        <c:lblAlgn val="ctr"/>
        <c:lblOffset val="100"/>
        <c:noMultiLvlLbl val="0"/>
      </c:catAx>
      <c:valAx>
        <c:axId val="139673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949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321472"/>
        <c:axId val="25323008"/>
      </c:lineChart>
      <c:catAx>
        <c:axId val="2532147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5323008"/>
        <c:crosses val="autoZero"/>
        <c:auto val="1"/>
        <c:lblAlgn val="ctr"/>
        <c:lblOffset val="100"/>
        <c:noMultiLvlLbl val="0"/>
      </c:catAx>
      <c:valAx>
        <c:axId val="2532300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53214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25358720"/>
        <c:axId val="25360256"/>
      </c:barChart>
      <c:catAx>
        <c:axId val="253587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5360256"/>
        <c:crosses val="autoZero"/>
        <c:auto val="1"/>
        <c:lblAlgn val="ctr"/>
        <c:lblOffset val="100"/>
        <c:noMultiLvlLbl val="0"/>
      </c:catAx>
      <c:valAx>
        <c:axId val="2536025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5358720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LIDEtoME\TP模板\新建文件夹 (16)\bg17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484784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276872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85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130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915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306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349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820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66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6141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3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LIDEtoME\TP模板\新建文件夹 (16)\bg16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3"/>
          <a:stretch/>
        </p:blipFill>
        <p:spPr bwMode="auto">
          <a:xfrm>
            <a:off x="0" y="271121"/>
            <a:ext cx="9166920" cy="658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1814613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412776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350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2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16)\bg17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55679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34888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SLIDEtoME\TP模板\新建文件夹 (16)\bg15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16617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10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5BA8-6113-4310-A6D1-2BCBAFCAF7A5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5308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ac57162bc63cded45ed660ee68a3bad5a54350"/>
</p:tagLst>
</file>

<file path=ppt/theme/theme1.xml><?xml version="1.0" encoding="utf-8"?>
<a:theme xmlns:a="http://schemas.openxmlformats.org/drawingml/2006/main" name="PPT素材夹_0083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PPT素材夹_0083</Template>
  <TotalTime>1</TotalTime>
  <Words>652</Words>
  <Application>Microsoft Office PowerPoint</Application>
  <PresentationFormat>全屏显示(4:3)</PresentationFormat>
  <Paragraphs>189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PPT素材夹_0083</vt:lpstr>
      <vt:lpstr>Office 主题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TP-商务公关</dc:subject>
  <dc:creator>lenovo</dc:creator>
  <cp:keywords>XS-普屏 4：3;SC-淡蓝色;BG-浅色;DH-静态;XJ-二级</cp:keywords>
  <dc:description>我爱PPT中文网</dc:description>
  <cp:lastModifiedBy>lenovo</cp:lastModifiedBy>
  <cp:revision>2</cp:revision>
  <dcterms:created xsi:type="dcterms:W3CDTF">2013-02-28T02:30:15Z</dcterms:created>
  <dcterms:modified xsi:type="dcterms:W3CDTF">2013-02-28T02:32:12Z</dcterms:modified>
  <cp:category>UDi-主题模板</cp:category>
</cp:coreProperties>
</file>