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64" r:id="rId3"/>
    <p:sldId id="365" r:id="rId4"/>
    <p:sldId id="366" r:id="rId5"/>
    <p:sldId id="367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87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2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36152192"/>
        <c:axId val="136153728"/>
      </c:barChart>
      <c:catAx>
        <c:axId val="13615219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6153728"/>
        <c:crosses val="autoZero"/>
        <c:auto val="1"/>
        <c:lblAlgn val="ctr"/>
        <c:lblOffset val="100"/>
        <c:noMultiLvlLbl val="0"/>
      </c:catAx>
      <c:valAx>
        <c:axId val="13615372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36152192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30574464"/>
        <c:axId val="30773248"/>
      </c:barChart>
      <c:catAx>
        <c:axId val="3057446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773248"/>
        <c:crosses val="autoZero"/>
        <c:auto val="1"/>
        <c:lblAlgn val="ctr"/>
        <c:lblOffset val="100"/>
        <c:noMultiLvlLbl val="0"/>
      </c:catAx>
      <c:valAx>
        <c:axId val="3077324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574464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30060928"/>
        <c:axId val="30062464"/>
      </c:barChart>
      <c:catAx>
        <c:axId val="3006092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062464"/>
        <c:crosses val="autoZero"/>
        <c:auto val="1"/>
        <c:lblAlgn val="ctr"/>
        <c:lblOffset val="100"/>
        <c:noMultiLvlLbl val="0"/>
      </c:catAx>
      <c:valAx>
        <c:axId val="30062464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30060928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115545600"/>
        <c:axId val="115547136"/>
      </c:barChart>
      <c:catAx>
        <c:axId val="11554560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15547136"/>
        <c:crosses val="autoZero"/>
        <c:auto val="1"/>
        <c:lblAlgn val="ctr"/>
        <c:lblOffset val="100"/>
        <c:noMultiLvlLbl val="0"/>
      </c:catAx>
      <c:valAx>
        <c:axId val="11554713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115545600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5274332"/>
              </p:ext>
            </p:extLst>
          </p:nvPr>
        </p:nvGraphicFramePr>
        <p:xfrm>
          <a:off x="395288" y="1049519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25164" y="5816297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</a:rPr>
              <a:t>点击此处添加脚注信息</a:t>
            </a:r>
            <a:endParaRPr kumimoji="0" lang="zh-CN" altLang="en-US" sz="1200" b="0" i="1" u="none" strike="noStrike" kern="0" cap="none" spc="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671678"/>
              </p:ext>
            </p:extLst>
          </p:nvPr>
        </p:nvGraphicFramePr>
        <p:xfrm>
          <a:off x="395288" y="1052736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2516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</a:rPr>
              <a:t>点击此处添加脚注信息</a:t>
            </a:r>
            <a:endParaRPr kumimoji="0" lang="zh-CN" altLang="en-US" sz="1200" b="0" i="1" u="none" strike="noStrike" kern="0" cap="none" spc="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1700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532760"/>
              </p:ext>
            </p:extLst>
          </p:nvPr>
        </p:nvGraphicFramePr>
        <p:xfrm>
          <a:off x="395288" y="1052736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2516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</a:rPr>
              <a:t>点击此处添加脚注信息</a:t>
            </a:r>
            <a:endParaRPr kumimoji="0" lang="zh-CN" altLang="en-US" sz="1200" b="0" i="1" u="none" strike="noStrike" kern="0" cap="none" spc="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326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612857"/>
              </p:ext>
            </p:extLst>
          </p:nvPr>
        </p:nvGraphicFramePr>
        <p:xfrm>
          <a:off x="395288" y="1052736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025164" y="5819514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1" u="none" strike="noStrike" kern="0" cap="none" spc="0" normalizeH="0" baseline="0" noProof="0" dirty="0" smtClean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</a:rPr>
              <a:t>点击此处添加脚注信息</a:t>
            </a:r>
            <a:endParaRPr kumimoji="0" lang="zh-CN" altLang="en-US" sz="1200" b="0" i="1" u="none" strike="noStrike" kern="0" cap="none" spc="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lue L5">
    <a:dk1>
      <a:srgbClr val="111111"/>
    </a:dk1>
    <a:lt1>
      <a:srgbClr val="FFFFFF"/>
    </a:lt1>
    <a:dk2>
      <a:srgbClr val="777777"/>
    </a:dk2>
    <a:lt2>
      <a:srgbClr val="B2B2B2"/>
    </a:lt2>
    <a:accent1>
      <a:srgbClr val="0070C0"/>
    </a:accent1>
    <a:accent2>
      <a:srgbClr val="00B0F0"/>
    </a:accent2>
    <a:accent3>
      <a:srgbClr val="00B050"/>
    </a:accent3>
    <a:accent4>
      <a:srgbClr val="92D050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www.slideto.Me orange L1">
    <a:dk1>
      <a:srgbClr val="111111"/>
    </a:dk1>
    <a:lt1>
      <a:srgbClr val="FFFFFF"/>
    </a:lt1>
    <a:dk2>
      <a:srgbClr val="777777"/>
    </a:dk2>
    <a:lt2>
      <a:srgbClr val="B2B2B2"/>
    </a:lt2>
    <a:accent1>
      <a:srgbClr val="FF6600"/>
    </a:accent1>
    <a:accent2>
      <a:srgbClr val="FF9900"/>
    </a:accent2>
    <a:accent3>
      <a:srgbClr val="742600"/>
    </a:accent3>
    <a:accent4>
      <a:srgbClr val="DC5E01"/>
    </a:accent4>
    <a:accent5>
      <a:srgbClr val="C00000"/>
    </a:accent5>
    <a:accent6>
      <a:srgbClr val="FF00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www.slideto.Me green L2">
    <a:dk1>
      <a:srgbClr val="111111"/>
    </a:dk1>
    <a:lt1>
      <a:srgbClr val="FFFFFF"/>
    </a:lt1>
    <a:dk2>
      <a:srgbClr val="777777"/>
    </a:dk2>
    <a:lt2>
      <a:srgbClr val="B2B2B2"/>
    </a:lt2>
    <a:accent1>
      <a:srgbClr val="00B050"/>
    </a:accent1>
    <a:accent2>
      <a:srgbClr val="92D050"/>
    </a:accent2>
    <a:accent3>
      <a:srgbClr val="742600"/>
    </a:accent3>
    <a:accent4>
      <a:srgbClr val="DC5E01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www.slideto.Me gary L3">
    <a:dk1>
      <a:srgbClr val="111111"/>
    </a:dk1>
    <a:lt1>
      <a:srgbClr val="FFFFFF"/>
    </a:lt1>
    <a:dk2>
      <a:srgbClr val="777777"/>
    </a:dk2>
    <a:lt2>
      <a:srgbClr val="B2B2B2"/>
    </a:lt2>
    <a:accent1>
      <a:srgbClr val="777777"/>
    </a:accent1>
    <a:accent2>
      <a:srgbClr val="B2B2B2"/>
    </a:accent2>
    <a:accent3>
      <a:srgbClr val="0070C0"/>
    </a:accent3>
    <a:accent4>
      <a:srgbClr val="00B0F0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20866</TotalTime>
  <Words>191</Words>
  <Application>Microsoft Office PowerPoint</Application>
  <PresentationFormat>全屏显示(4:3)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1113</cp:revision>
  <dcterms:created xsi:type="dcterms:W3CDTF">2009-02-11T05:37:22Z</dcterms:created>
  <dcterms:modified xsi:type="dcterms:W3CDTF">2013-02-28T00:27:25Z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