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8"/>
  </p:notesMasterIdLst>
  <p:handoutMasterIdLst>
    <p:handoutMasterId r:id="rId9"/>
  </p:handoutMasterIdLst>
  <p:sldIdLst>
    <p:sldId id="364" r:id="rId3"/>
    <p:sldId id="365" r:id="rId4"/>
    <p:sldId id="366" r:id="rId5"/>
    <p:sldId id="367" r:id="rId6"/>
    <p:sldId id="359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872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8.xlsx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38931584"/>
        <c:axId val="138945664"/>
      </c:barChart>
      <c:catAx>
        <c:axId val="13893158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8945664"/>
        <c:crosses val="autoZero"/>
        <c:auto val="1"/>
        <c:lblAlgn val="ctr"/>
        <c:lblOffset val="100"/>
        <c:noMultiLvlLbl val="0"/>
      </c:catAx>
      <c:valAx>
        <c:axId val="138945664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893158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8966144"/>
        <c:axId val="138967680"/>
      </c:lineChart>
      <c:catAx>
        <c:axId val="13896614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8967680"/>
        <c:crosses val="autoZero"/>
        <c:auto val="1"/>
        <c:lblAlgn val="ctr"/>
        <c:lblOffset val="100"/>
        <c:noMultiLvlLbl val="0"/>
      </c:catAx>
      <c:valAx>
        <c:axId val="138967680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896614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39063680"/>
        <c:axId val="139065216"/>
      </c:barChart>
      <c:catAx>
        <c:axId val="13906368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9065216"/>
        <c:crosses val="autoZero"/>
        <c:auto val="1"/>
        <c:lblAlgn val="ctr"/>
        <c:lblOffset val="100"/>
        <c:noMultiLvlLbl val="0"/>
      </c:catAx>
      <c:valAx>
        <c:axId val="139065216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90636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9245440"/>
        <c:axId val="139246976"/>
      </c:lineChart>
      <c:catAx>
        <c:axId val="13924544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9246976"/>
        <c:crosses val="autoZero"/>
        <c:auto val="1"/>
        <c:lblAlgn val="ctr"/>
        <c:lblOffset val="100"/>
        <c:noMultiLvlLbl val="0"/>
      </c:catAx>
      <c:valAx>
        <c:axId val="139246976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924544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39543296"/>
        <c:axId val="139544832"/>
      </c:barChart>
      <c:catAx>
        <c:axId val="13954329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9544832"/>
        <c:crosses val="autoZero"/>
        <c:auto val="1"/>
        <c:lblAlgn val="ctr"/>
        <c:lblOffset val="100"/>
        <c:noMultiLvlLbl val="0"/>
      </c:catAx>
      <c:valAx>
        <c:axId val="139544832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954329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9589888"/>
        <c:axId val="139599872"/>
      </c:lineChart>
      <c:catAx>
        <c:axId val="13958988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9599872"/>
        <c:crosses val="autoZero"/>
        <c:auto val="1"/>
        <c:lblAlgn val="ctr"/>
        <c:lblOffset val="100"/>
        <c:noMultiLvlLbl val="0"/>
      </c:catAx>
      <c:valAx>
        <c:axId val="139599872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958988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53699456"/>
        <c:axId val="153700992"/>
      </c:barChart>
      <c:catAx>
        <c:axId val="15369945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53700992"/>
        <c:crosses val="autoZero"/>
        <c:auto val="1"/>
        <c:lblAlgn val="ctr"/>
        <c:lblOffset val="100"/>
        <c:noMultiLvlLbl val="0"/>
      </c:catAx>
      <c:valAx>
        <c:axId val="153700992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536994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3746048"/>
        <c:axId val="153817472"/>
      </c:lineChart>
      <c:catAx>
        <c:axId val="15374604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53817472"/>
        <c:crosses val="autoZero"/>
        <c:auto val="1"/>
        <c:lblAlgn val="ctr"/>
        <c:lblOffset val="100"/>
        <c:noMultiLvlLbl val="0"/>
      </c:catAx>
      <c:valAx>
        <c:axId val="153817472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537460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025164" y="5805264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i="1" dirty="0" smtClean="0">
                <a:solidFill>
                  <a:srgbClr val="777777"/>
                </a:solidFill>
                <a:latin typeface="Arial"/>
                <a:ea typeface="微软雅黑"/>
              </a:rPr>
              <a:t>点击此处添加脚注信息</a:t>
            </a:r>
            <a:endParaRPr lang="zh-CN" altLang="en-US" sz="1200" i="1" dirty="0">
              <a:solidFill>
                <a:srgbClr val="777777"/>
              </a:solidFill>
              <a:latin typeface="Arial"/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805264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i="1" dirty="0" smtClean="0">
                <a:solidFill>
                  <a:srgbClr val="777777"/>
                </a:solidFill>
                <a:latin typeface="Arial"/>
                <a:ea typeface="微软雅黑"/>
              </a:rPr>
              <a:t>点击此处添加脚注信息</a:t>
            </a:r>
            <a:endParaRPr lang="zh-CN" altLang="en-US" sz="1200" i="1" dirty="0">
              <a:solidFill>
                <a:srgbClr val="777777"/>
              </a:solidFill>
              <a:latin typeface="Arial"/>
              <a:ea typeface="微软雅黑"/>
            </a:endParaRPr>
          </a:p>
        </p:txBody>
      </p:sp>
      <p:graphicFrame>
        <p:nvGraphicFramePr>
          <p:cNvPr id="10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579489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591331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025164" y="5877272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i="1" dirty="0" smtClean="0">
                <a:solidFill>
                  <a:srgbClr val="777777"/>
                </a:solidFill>
                <a:latin typeface="Arial"/>
                <a:ea typeface="微软雅黑"/>
              </a:rPr>
              <a:t>点击此处添加脚注信息</a:t>
            </a:r>
            <a:endParaRPr lang="zh-CN" altLang="en-US" sz="1200" i="1" dirty="0">
              <a:solidFill>
                <a:srgbClr val="777777"/>
              </a:solidFill>
              <a:latin typeface="Arial"/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877272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i="1" dirty="0" smtClean="0">
                <a:solidFill>
                  <a:srgbClr val="777777"/>
                </a:solidFill>
                <a:latin typeface="Arial"/>
                <a:ea typeface="微软雅黑"/>
              </a:rPr>
              <a:t>点击此处添加脚注信息</a:t>
            </a:r>
            <a:endParaRPr lang="zh-CN" altLang="en-US" sz="1200" i="1" dirty="0">
              <a:solidFill>
                <a:srgbClr val="777777"/>
              </a:solidFill>
              <a:latin typeface="Arial"/>
              <a:ea typeface="微软雅黑"/>
            </a:endParaRPr>
          </a:p>
        </p:txBody>
      </p:sp>
      <p:graphicFrame>
        <p:nvGraphicFramePr>
          <p:cNvPr id="10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7166241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215810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1700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025164" y="5819514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i="1" dirty="0" smtClean="0">
                <a:solidFill>
                  <a:srgbClr val="777777"/>
                </a:solidFill>
                <a:latin typeface="Arial"/>
                <a:ea typeface="微软雅黑"/>
              </a:rPr>
              <a:t>点击此处添加脚注信息</a:t>
            </a:r>
            <a:endParaRPr lang="zh-CN" altLang="en-US" sz="1200" i="1" dirty="0">
              <a:solidFill>
                <a:srgbClr val="777777"/>
              </a:solidFill>
              <a:latin typeface="Arial"/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819514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i="1" dirty="0" smtClean="0">
                <a:solidFill>
                  <a:srgbClr val="777777"/>
                </a:solidFill>
                <a:latin typeface="Arial"/>
                <a:ea typeface="微软雅黑"/>
              </a:rPr>
              <a:t>点击此处添加脚注信息</a:t>
            </a:r>
            <a:endParaRPr lang="zh-CN" altLang="en-US" sz="1200" i="1" dirty="0">
              <a:solidFill>
                <a:srgbClr val="777777"/>
              </a:solidFill>
              <a:latin typeface="Arial"/>
              <a:ea typeface="微软雅黑"/>
            </a:endParaRPr>
          </a:p>
        </p:txBody>
      </p:sp>
      <p:graphicFrame>
        <p:nvGraphicFramePr>
          <p:cNvPr id="10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475538"/>
              </p:ext>
            </p:extLst>
          </p:nvPr>
        </p:nvGraphicFramePr>
        <p:xfrm>
          <a:off x="395288" y="1052736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9824012"/>
              </p:ext>
            </p:extLst>
          </p:nvPr>
        </p:nvGraphicFramePr>
        <p:xfrm>
          <a:off x="4636078" y="1052736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13265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025164" y="5819514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i="1" dirty="0" smtClean="0">
                <a:solidFill>
                  <a:srgbClr val="777777"/>
                </a:solidFill>
                <a:latin typeface="Arial"/>
                <a:ea typeface="微软雅黑"/>
              </a:rPr>
              <a:t>点击此处添加脚注信息</a:t>
            </a:r>
            <a:endParaRPr lang="zh-CN" altLang="en-US" sz="1200" i="1" dirty="0">
              <a:solidFill>
                <a:srgbClr val="777777"/>
              </a:solidFill>
              <a:latin typeface="Arial"/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819514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i="1" dirty="0" smtClean="0">
                <a:solidFill>
                  <a:srgbClr val="777777"/>
                </a:solidFill>
                <a:latin typeface="Arial"/>
                <a:ea typeface="微软雅黑"/>
              </a:rPr>
              <a:t>点击此处添加脚注信息</a:t>
            </a:r>
            <a:endParaRPr lang="zh-CN" altLang="en-US" sz="1200" i="1" dirty="0">
              <a:solidFill>
                <a:srgbClr val="777777"/>
              </a:solidFill>
              <a:latin typeface="Arial"/>
              <a:ea typeface="微软雅黑"/>
            </a:endParaRPr>
          </a:p>
        </p:txBody>
      </p:sp>
      <p:graphicFrame>
        <p:nvGraphicFramePr>
          <p:cNvPr id="10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3713154"/>
              </p:ext>
            </p:extLst>
          </p:nvPr>
        </p:nvGraphicFramePr>
        <p:xfrm>
          <a:off x="395288" y="1052736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1683230"/>
              </p:ext>
            </p:extLst>
          </p:nvPr>
        </p:nvGraphicFramePr>
        <p:xfrm>
          <a:off x="4636078" y="1052736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orange L1">
    <a:dk1>
      <a:srgbClr val="111111"/>
    </a:dk1>
    <a:lt1>
      <a:srgbClr val="FFFFFF"/>
    </a:lt1>
    <a:dk2>
      <a:srgbClr val="777777"/>
    </a:dk2>
    <a:lt2>
      <a:srgbClr val="B2B2B2"/>
    </a:lt2>
    <a:accent1>
      <a:srgbClr val="FF6600"/>
    </a:accent1>
    <a:accent2>
      <a:srgbClr val="FF9900"/>
    </a:accent2>
    <a:accent3>
      <a:srgbClr val="742600"/>
    </a:accent3>
    <a:accent4>
      <a:srgbClr val="DC5E01"/>
    </a:accent4>
    <a:accent5>
      <a:srgbClr val="C00000"/>
    </a:accent5>
    <a:accent6>
      <a:srgbClr val="FF00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www.slideto.Me orange L1">
    <a:dk1>
      <a:srgbClr val="111111"/>
    </a:dk1>
    <a:lt1>
      <a:srgbClr val="FFFFFF"/>
    </a:lt1>
    <a:dk2>
      <a:srgbClr val="777777"/>
    </a:dk2>
    <a:lt2>
      <a:srgbClr val="B2B2B2"/>
    </a:lt2>
    <a:accent1>
      <a:srgbClr val="FF6600"/>
    </a:accent1>
    <a:accent2>
      <a:srgbClr val="FF9900"/>
    </a:accent2>
    <a:accent3>
      <a:srgbClr val="742600"/>
    </a:accent3>
    <a:accent4>
      <a:srgbClr val="DC5E01"/>
    </a:accent4>
    <a:accent5>
      <a:srgbClr val="C00000"/>
    </a:accent5>
    <a:accent6>
      <a:srgbClr val="FF00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www.slideto.Me blue L3">
    <a:dk1>
      <a:srgbClr val="111111"/>
    </a:dk1>
    <a:lt1>
      <a:srgbClr val="FFFFFF"/>
    </a:lt1>
    <a:dk2>
      <a:srgbClr val="777777"/>
    </a:dk2>
    <a:lt2>
      <a:srgbClr val="B2B2B2"/>
    </a:lt2>
    <a:accent1>
      <a:srgbClr val="0070C0"/>
    </a:accent1>
    <a:accent2>
      <a:srgbClr val="00B0F0"/>
    </a:accent2>
    <a:accent3>
      <a:srgbClr val="C00000"/>
    </a:accent3>
    <a:accent4>
      <a:srgbClr val="FF0000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www.slideto.Me blue L3">
    <a:dk1>
      <a:srgbClr val="111111"/>
    </a:dk1>
    <a:lt1>
      <a:srgbClr val="FFFFFF"/>
    </a:lt1>
    <a:dk2>
      <a:srgbClr val="777777"/>
    </a:dk2>
    <a:lt2>
      <a:srgbClr val="B2B2B2"/>
    </a:lt2>
    <a:accent1>
      <a:srgbClr val="0070C0"/>
    </a:accent1>
    <a:accent2>
      <a:srgbClr val="00B0F0"/>
    </a:accent2>
    <a:accent3>
      <a:srgbClr val="C00000"/>
    </a:accent3>
    <a:accent4>
      <a:srgbClr val="FF0000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www.slideto.Me green L2">
    <a:dk1>
      <a:srgbClr val="111111"/>
    </a:dk1>
    <a:lt1>
      <a:srgbClr val="FFFFFF"/>
    </a:lt1>
    <a:dk2>
      <a:srgbClr val="777777"/>
    </a:dk2>
    <a:lt2>
      <a:srgbClr val="B2B2B2"/>
    </a:lt2>
    <a:accent1>
      <a:srgbClr val="00B050"/>
    </a:accent1>
    <a:accent2>
      <a:srgbClr val="92D050"/>
    </a:accent2>
    <a:accent3>
      <a:srgbClr val="742600"/>
    </a:accent3>
    <a:accent4>
      <a:srgbClr val="DC5E01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www.slideto.Me green L2">
    <a:dk1>
      <a:srgbClr val="111111"/>
    </a:dk1>
    <a:lt1>
      <a:srgbClr val="FFFFFF"/>
    </a:lt1>
    <a:dk2>
      <a:srgbClr val="777777"/>
    </a:dk2>
    <a:lt2>
      <a:srgbClr val="B2B2B2"/>
    </a:lt2>
    <a:accent1>
      <a:srgbClr val="00B050"/>
    </a:accent1>
    <a:accent2>
      <a:srgbClr val="92D050"/>
    </a:accent2>
    <a:accent3>
      <a:srgbClr val="742600"/>
    </a:accent3>
    <a:accent4>
      <a:srgbClr val="DC5E01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www.slideto.Me gary L2">
    <a:dk1>
      <a:srgbClr val="111111"/>
    </a:dk1>
    <a:lt1>
      <a:srgbClr val="FFFFFF"/>
    </a:lt1>
    <a:dk2>
      <a:srgbClr val="777777"/>
    </a:dk2>
    <a:lt2>
      <a:srgbClr val="B2B2B2"/>
    </a:lt2>
    <a:accent1>
      <a:srgbClr val="777777"/>
    </a:accent1>
    <a:accent2>
      <a:srgbClr val="B2B2B2"/>
    </a:accent2>
    <a:accent3>
      <a:srgbClr val="742600"/>
    </a:accent3>
    <a:accent4>
      <a:srgbClr val="DC5E01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www.slideto.Me gary L2">
    <a:dk1>
      <a:srgbClr val="111111"/>
    </a:dk1>
    <a:lt1>
      <a:srgbClr val="FFFFFF"/>
    </a:lt1>
    <a:dk2>
      <a:srgbClr val="777777"/>
    </a:dk2>
    <a:lt2>
      <a:srgbClr val="B2B2B2"/>
    </a:lt2>
    <a:accent1>
      <a:srgbClr val="777777"/>
    </a:accent1>
    <a:accent2>
      <a:srgbClr val="B2B2B2"/>
    </a:accent2>
    <a:accent3>
      <a:srgbClr val="742600"/>
    </a:accent3>
    <a:accent4>
      <a:srgbClr val="DC5E01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20862</TotalTime>
  <Words>227</Words>
  <Application>Microsoft Office PowerPoint</Application>
  <PresentationFormat>全屏显示(4:3)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1108</cp:revision>
  <dcterms:created xsi:type="dcterms:W3CDTF">2009-02-11T05:37:22Z</dcterms:created>
  <dcterms:modified xsi:type="dcterms:W3CDTF">2013-02-28T00:18:05Z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