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64" r:id="rId3"/>
    <p:sldId id="365" r:id="rId4"/>
    <p:sldId id="366" r:id="rId5"/>
    <p:sldId id="367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FF660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FF660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B0C6DEAB-D222-43B4-A328-404F60EE63C1}" type="presOf" srcId="{C3CD69FF-FD1C-4504-8A75-E4046CC77477}" destId="{F85351F3-A84E-4E77-8FAE-5FE9A70E5BD1}" srcOrd="1" destOrd="2" presId="urn:microsoft.com/office/officeart/2005/8/layout/hProcess4"/>
    <dgm:cxn modelId="{EB9BA3C5-05E8-4EC8-B932-F0905E1A7712}" type="presOf" srcId="{44E8B082-45DE-4A7F-A9F8-53876133B0D6}" destId="{1ABC0C0E-391E-48E1-B23C-66A1E1642A9F}" srcOrd="1" destOrd="0" presId="urn:microsoft.com/office/officeart/2005/8/layout/hProcess4"/>
    <dgm:cxn modelId="{0EDB5114-F323-4437-92E6-33C31CE4D775}" type="presOf" srcId="{A92D798B-F514-4C55-9637-4ECD7BC618AD}" destId="{9324AE40-C757-43FB-8D9F-7736A07938F3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44CA85AE-900A-4952-87A4-821C0403F76F}" type="presOf" srcId="{0A42F8B8-4764-4BB2-B0E7-5D5E32EC3C23}" destId="{806460DA-3BDB-4235-8F83-5E07F6F8F17D}" srcOrd="0" destOrd="0" presId="urn:microsoft.com/office/officeart/2005/8/layout/hProcess4"/>
    <dgm:cxn modelId="{1075DCC9-737D-4E39-9EF3-FF955EA23F90}" type="presOf" srcId="{6B680945-A323-4172-9DE0-35B7D7CE503D}" destId="{511FCBE0-7C2E-46E5-B1C1-B7E2BD5EB0F5}" srcOrd="0" destOrd="0" presId="urn:microsoft.com/office/officeart/2005/8/layout/hProcess4"/>
    <dgm:cxn modelId="{19B9D730-FD9D-44DF-9C44-740722740421}" type="presOf" srcId="{AFBFCE69-D95F-465E-B5DB-FDE90EFCA149}" destId="{F85351F3-A84E-4E77-8FAE-5FE9A70E5BD1}" srcOrd="1" destOrd="0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5FE011CB-1B39-454B-890F-194B6D29E81B}" type="presOf" srcId="{15F083AA-252A-41A8-89D3-11577292F094}" destId="{1ABC0C0E-391E-48E1-B23C-66A1E1642A9F}" srcOrd="1" destOrd="1" presId="urn:microsoft.com/office/officeart/2005/8/layout/hProcess4"/>
    <dgm:cxn modelId="{7D3E4AC1-99B0-43D4-AD77-64A340EF3AC6}" type="presOf" srcId="{7E8238E3-0F58-4E66-BA3B-9DB6BE6DD35F}" destId="{99E50B6F-CDEF-4513-B3B6-C75FA17A2E12}" srcOrd="0" destOrd="0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463061A6-0B2A-433B-9D9E-21B4C79997D4}" type="presOf" srcId="{C3CD69FF-FD1C-4504-8A75-E4046CC77477}" destId="{3A56968A-E0A1-4472-A81F-33AF83D89196}" srcOrd="0" destOrd="2" presId="urn:microsoft.com/office/officeart/2005/8/layout/hProcess4"/>
    <dgm:cxn modelId="{8586CE12-73AF-4705-9655-88247A4E3115}" type="presOf" srcId="{D4E36BDB-ED9C-4A17-9C54-DDAABEBAA0C4}" destId="{8D87B9EB-96F2-4066-86EF-89D7AFAEA69E}" srcOrd="0" destOrd="1" presId="urn:microsoft.com/office/officeart/2005/8/layout/hProcess4"/>
    <dgm:cxn modelId="{5198E54C-C8E3-4D21-91D9-CE811868211A}" type="presOf" srcId="{D4E36BDB-ED9C-4A17-9C54-DDAABEBAA0C4}" destId="{547749D9-95A7-4758-A1D5-44C0C97D642A}" srcOrd="1" destOrd="1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4EB2B265-0747-4E85-951C-118BFECC266C}" type="presOf" srcId="{360B5EF4-3E84-4A37-A2B1-28AB7C1043B3}" destId="{D627A842-D3B2-492A-BCBB-66750577F7BE}" srcOrd="0" destOrd="2" presId="urn:microsoft.com/office/officeart/2005/8/layout/hProcess4"/>
    <dgm:cxn modelId="{87880872-C046-48B7-88F6-0B34C48EBA26}" type="presOf" srcId="{50D1D4AE-6284-4639-B39D-7107C967DE93}" destId="{C35B912B-C3EC-41D4-A7E3-1B2F9D15219C}" srcOrd="0" destOrd="0" presId="urn:microsoft.com/office/officeart/2005/8/layout/hProcess4"/>
    <dgm:cxn modelId="{7738F8C3-D318-4A3B-AA96-73161757EFF1}" type="presOf" srcId="{B6995644-517B-45D6-B7BA-085598E66BAD}" destId="{547749D9-95A7-4758-A1D5-44C0C97D642A}" srcOrd="1" destOrd="2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E07A2B67-E514-4F5E-9C79-4751EC83AC66}" type="presOf" srcId="{58E8784C-7D25-4E38-B433-0589E390C7F2}" destId="{F85351F3-A84E-4E77-8FAE-5FE9A70E5BD1}" srcOrd="1" destOrd="1" presId="urn:microsoft.com/office/officeart/2005/8/layout/hProcess4"/>
    <dgm:cxn modelId="{93365E1C-D737-4A6C-8F18-804439FB69FC}" type="presOf" srcId="{07F363F8-5443-4D43-B030-85B1BD2F4B99}" destId="{547749D9-95A7-4758-A1D5-44C0C97D642A}" srcOrd="1" destOrd="0" presId="urn:microsoft.com/office/officeart/2005/8/layout/hProcess4"/>
    <dgm:cxn modelId="{ADE4C375-4518-4897-B051-CD3A5024F436}" type="presOf" srcId="{360B5EF4-3E84-4A37-A2B1-28AB7C1043B3}" destId="{1ABC0C0E-391E-48E1-B23C-66A1E1642A9F}" srcOrd="1" destOrd="2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47356E3E-9DAA-459C-9BE2-2E9DA64E58DF}" type="presOf" srcId="{B6995644-517B-45D6-B7BA-085598E66BAD}" destId="{8D87B9EB-96F2-4066-86EF-89D7AFAEA69E}" srcOrd="0" destOrd="2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0E7E4C8D-4B50-48C1-A64E-E81FD726D23A}" type="presOf" srcId="{7B5AE738-93C7-43C8-9DB6-5F01C0495DE4}" destId="{93246614-B449-443A-B0F1-95E91921E9D8}" srcOrd="0" destOrd="0" presId="urn:microsoft.com/office/officeart/2005/8/layout/hProcess4"/>
    <dgm:cxn modelId="{CE6B525E-14E8-48BF-B9DA-084063D84043}" type="presOf" srcId="{15F083AA-252A-41A8-89D3-11577292F094}" destId="{D627A842-D3B2-492A-BCBB-66750577F7BE}" srcOrd="0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B4F945F8-1B57-45D6-9D1F-93CD556163EA}" type="presOf" srcId="{58E8784C-7D25-4E38-B433-0589E390C7F2}" destId="{3A56968A-E0A1-4472-A81F-33AF83D89196}" srcOrd="0" destOrd="1" presId="urn:microsoft.com/office/officeart/2005/8/layout/hProcess4"/>
    <dgm:cxn modelId="{66FECDBD-D6C0-414D-BDC8-A814CDC4F02C}" type="presOf" srcId="{AFBFCE69-D95F-465E-B5DB-FDE90EFCA149}" destId="{3A56968A-E0A1-4472-A81F-33AF83D89196}" srcOrd="0" destOrd="0" presId="urn:microsoft.com/office/officeart/2005/8/layout/hProcess4"/>
    <dgm:cxn modelId="{B95251EA-7A96-4E54-8105-E746C8B0F085}" type="presOf" srcId="{07F363F8-5443-4D43-B030-85B1BD2F4B99}" destId="{8D87B9EB-96F2-4066-86EF-89D7AFAEA69E}" srcOrd="0" destOrd="0" presId="urn:microsoft.com/office/officeart/2005/8/layout/hProcess4"/>
    <dgm:cxn modelId="{3DE18859-699D-4474-B8A4-EDD19828E0FD}" type="presOf" srcId="{44E8B082-45DE-4A7F-A9F8-53876133B0D6}" destId="{D627A842-D3B2-492A-BCBB-66750577F7BE}" srcOrd="0" destOrd="0" presId="urn:microsoft.com/office/officeart/2005/8/layout/hProcess4"/>
    <dgm:cxn modelId="{1C1A2EFE-2100-43AC-BEEA-AB1BFA10164E}" type="presParOf" srcId="{99E50B6F-CDEF-4513-B3B6-C75FA17A2E12}" destId="{66ED8938-C4F5-455A-B0C4-2FE0DA5BF18E}" srcOrd="0" destOrd="0" presId="urn:microsoft.com/office/officeart/2005/8/layout/hProcess4"/>
    <dgm:cxn modelId="{8F21B546-FA65-461F-871D-E481936A99B6}" type="presParOf" srcId="{99E50B6F-CDEF-4513-B3B6-C75FA17A2E12}" destId="{2E111DA8-6F33-4A9B-9F89-8E0BA97EEB40}" srcOrd="1" destOrd="0" presId="urn:microsoft.com/office/officeart/2005/8/layout/hProcess4"/>
    <dgm:cxn modelId="{ED07A56D-3875-422A-9086-68E0BB0A04AD}" type="presParOf" srcId="{99E50B6F-CDEF-4513-B3B6-C75FA17A2E12}" destId="{51C00026-C4D5-49C4-8079-60A70CC9A993}" srcOrd="2" destOrd="0" presId="urn:microsoft.com/office/officeart/2005/8/layout/hProcess4"/>
    <dgm:cxn modelId="{DF51D10E-681F-4D51-969A-BB8398C20A06}" type="presParOf" srcId="{51C00026-C4D5-49C4-8079-60A70CC9A993}" destId="{AB571A68-42A2-4F7C-BD6D-A65EF0A79D57}" srcOrd="0" destOrd="0" presId="urn:microsoft.com/office/officeart/2005/8/layout/hProcess4"/>
    <dgm:cxn modelId="{D2533051-D7CA-4A49-8221-C251BD70E785}" type="presParOf" srcId="{AB571A68-42A2-4F7C-BD6D-A65EF0A79D57}" destId="{8D83914C-F646-47C9-86D3-46B2B8A75942}" srcOrd="0" destOrd="0" presId="urn:microsoft.com/office/officeart/2005/8/layout/hProcess4"/>
    <dgm:cxn modelId="{A5228AD4-3BBC-434E-B1DF-1C3E8D30AB6C}" type="presParOf" srcId="{AB571A68-42A2-4F7C-BD6D-A65EF0A79D57}" destId="{3A56968A-E0A1-4472-A81F-33AF83D89196}" srcOrd="1" destOrd="0" presId="urn:microsoft.com/office/officeart/2005/8/layout/hProcess4"/>
    <dgm:cxn modelId="{AFF3A994-69B2-49B5-8B82-0E5003D976AD}" type="presParOf" srcId="{AB571A68-42A2-4F7C-BD6D-A65EF0A79D57}" destId="{F85351F3-A84E-4E77-8FAE-5FE9A70E5BD1}" srcOrd="2" destOrd="0" presId="urn:microsoft.com/office/officeart/2005/8/layout/hProcess4"/>
    <dgm:cxn modelId="{B791F884-B426-4627-A4BA-84C74604192E}" type="presParOf" srcId="{AB571A68-42A2-4F7C-BD6D-A65EF0A79D57}" destId="{93246614-B449-443A-B0F1-95E91921E9D8}" srcOrd="3" destOrd="0" presId="urn:microsoft.com/office/officeart/2005/8/layout/hProcess4"/>
    <dgm:cxn modelId="{AEFF44D7-2DAC-438C-869D-F8524B5D32AA}" type="presParOf" srcId="{AB571A68-42A2-4F7C-BD6D-A65EF0A79D57}" destId="{3C101A1B-316F-4708-8B9D-3719DC1F7B01}" srcOrd="4" destOrd="0" presId="urn:microsoft.com/office/officeart/2005/8/layout/hProcess4"/>
    <dgm:cxn modelId="{519EC546-E75A-468E-A8B2-DAB4ACB01F13}" type="presParOf" srcId="{51C00026-C4D5-49C4-8079-60A70CC9A993}" destId="{806460DA-3BDB-4235-8F83-5E07F6F8F17D}" srcOrd="1" destOrd="0" presId="urn:microsoft.com/office/officeart/2005/8/layout/hProcess4"/>
    <dgm:cxn modelId="{FB27D5D6-515B-4613-9985-EF3EC710459B}" type="presParOf" srcId="{51C00026-C4D5-49C4-8079-60A70CC9A993}" destId="{F4DA058E-0EB1-48CF-9C37-9A410B6031B6}" srcOrd="2" destOrd="0" presId="urn:microsoft.com/office/officeart/2005/8/layout/hProcess4"/>
    <dgm:cxn modelId="{2D912B00-978A-4165-8E8B-C2660DAF0593}" type="presParOf" srcId="{F4DA058E-0EB1-48CF-9C37-9A410B6031B6}" destId="{285D0E3D-AB51-41D0-B8A1-D4D22AB6E7BF}" srcOrd="0" destOrd="0" presId="urn:microsoft.com/office/officeart/2005/8/layout/hProcess4"/>
    <dgm:cxn modelId="{811F447E-C599-4A04-9E8A-0E69F25945BB}" type="presParOf" srcId="{F4DA058E-0EB1-48CF-9C37-9A410B6031B6}" destId="{8D87B9EB-96F2-4066-86EF-89D7AFAEA69E}" srcOrd="1" destOrd="0" presId="urn:microsoft.com/office/officeart/2005/8/layout/hProcess4"/>
    <dgm:cxn modelId="{B7169D22-73B8-4D4F-815F-2EE588B15B47}" type="presParOf" srcId="{F4DA058E-0EB1-48CF-9C37-9A410B6031B6}" destId="{547749D9-95A7-4758-A1D5-44C0C97D642A}" srcOrd="2" destOrd="0" presId="urn:microsoft.com/office/officeart/2005/8/layout/hProcess4"/>
    <dgm:cxn modelId="{DFE97E0F-6C2D-4E2B-AF4D-D6B57CDE20B6}" type="presParOf" srcId="{F4DA058E-0EB1-48CF-9C37-9A410B6031B6}" destId="{C35B912B-C3EC-41D4-A7E3-1B2F9D15219C}" srcOrd="3" destOrd="0" presId="urn:microsoft.com/office/officeart/2005/8/layout/hProcess4"/>
    <dgm:cxn modelId="{EACDEFAE-14A5-4EED-8E76-930C6698AED7}" type="presParOf" srcId="{F4DA058E-0EB1-48CF-9C37-9A410B6031B6}" destId="{4262FE74-7744-4C35-8542-96856CB5F4D2}" srcOrd="4" destOrd="0" presId="urn:microsoft.com/office/officeart/2005/8/layout/hProcess4"/>
    <dgm:cxn modelId="{3C8DFDC3-0F46-4EA6-9AFB-DD287DAF4E53}" type="presParOf" srcId="{51C00026-C4D5-49C4-8079-60A70CC9A993}" destId="{511FCBE0-7C2E-46E5-B1C1-B7E2BD5EB0F5}" srcOrd="3" destOrd="0" presId="urn:microsoft.com/office/officeart/2005/8/layout/hProcess4"/>
    <dgm:cxn modelId="{09277E5E-F309-4382-9169-8C922F6BAC10}" type="presParOf" srcId="{51C00026-C4D5-49C4-8079-60A70CC9A993}" destId="{EFC49B28-E7A3-4C69-A7AD-B42CEEBD2192}" srcOrd="4" destOrd="0" presId="urn:microsoft.com/office/officeart/2005/8/layout/hProcess4"/>
    <dgm:cxn modelId="{6679E413-BBEE-4115-8C62-F55FC31DBF4F}" type="presParOf" srcId="{EFC49B28-E7A3-4C69-A7AD-B42CEEBD2192}" destId="{CFE5C617-7C03-4756-9AE2-C062FC0BF34F}" srcOrd="0" destOrd="0" presId="urn:microsoft.com/office/officeart/2005/8/layout/hProcess4"/>
    <dgm:cxn modelId="{B0AA1B93-7CAF-4E8B-A494-862180C23561}" type="presParOf" srcId="{EFC49B28-E7A3-4C69-A7AD-B42CEEBD2192}" destId="{D627A842-D3B2-492A-BCBB-66750577F7BE}" srcOrd="1" destOrd="0" presId="urn:microsoft.com/office/officeart/2005/8/layout/hProcess4"/>
    <dgm:cxn modelId="{36094BDB-B3FD-4E58-96FB-CDE233109A7E}" type="presParOf" srcId="{EFC49B28-E7A3-4C69-A7AD-B42CEEBD2192}" destId="{1ABC0C0E-391E-48E1-B23C-66A1E1642A9F}" srcOrd="2" destOrd="0" presId="urn:microsoft.com/office/officeart/2005/8/layout/hProcess4"/>
    <dgm:cxn modelId="{B30DDD81-DDD7-477D-9B78-177410DED97E}" type="presParOf" srcId="{EFC49B28-E7A3-4C69-A7AD-B42CEEBD2192}" destId="{9324AE40-C757-43FB-8D9F-7736A07938F3}" srcOrd="3" destOrd="0" presId="urn:microsoft.com/office/officeart/2005/8/layout/hProcess4"/>
    <dgm:cxn modelId="{A0283BF4-3A42-4458-A6D3-9525D8B5E32D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0070C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0070C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7BDB857E-7217-49C9-8A31-D897085009A1}" type="presOf" srcId="{44E8B082-45DE-4A7F-A9F8-53876133B0D6}" destId="{D627A842-D3B2-492A-BCBB-66750577F7BE}" srcOrd="0" destOrd="0" presId="urn:microsoft.com/office/officeart/2005/8/layout/hProcess4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B343AC3C-B696-44F2-8714-6A2984A54DA7}" type="presOf" srcId="{15F083AA-252A-41A8-89D3-11577292F094}" destId="{1ABC0C0E-391E-48E1-B23C-66A1E1642A9F}" srcOrd="1" destOrd="1" presId="urn:microsoft.com/office/officeart/2005/8/layout/hProcess4"/>
    <dgm:cxn modelId="{8492E8B9-E9B4-415F-8948-49905C63C22C}" type="presOf" srcId="{B6995644-517B-45D6-B7BA-085598E66BAD}" destId="{8D87B9EB-96F2-4066-86EF-89D7AFAEA69E}" srcOrd="0" destOrd="2" presId="urn:microsoft.com/office/officeart/2005/8/layout/hProcess4"/>
    <dgm:cxn modelId="{8E5DDA0C-9E13-4CB3-905C-DF553411C5BE}" type="presOf" srcId="{50D1D4AE-6284-4639-B39D-7107C967DE93}" destId="{C35B912B-C3EC-41D4-A7E3-1B2F9D15219C}" srcOrd="0" destOrd="0" presId="urn:microsoft.com/office/officeart/2005/8/layout/hProcess4"/>
    <dgm:cxn modelId="{47C4E3F0-924E-472A-AAFD-B1F2196BFF9D}" type="presOf" srcId="{07F363F8-5443-4D43-B030-85B1BD2F4B99}" destId="{547749D9-95A7-4758-A1D5-44C0C97D642A}" srcOrd="1" destOrd="0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8790AFCB-F603-4FE6-A789-4ECC23905810}" type="presOf" srcId="{A92D798B-F514-4C55-9637-4ECD7BC618AD}" destId="{9324AE40-C757-43FB-8D9F-7736A07938F3}" srcOrd="0" destOrd="0" presId="urn:microsoft.com/office/officeart/2005/8/layout/hProcess4"/>
    <dgm:cxn modelId="{54784E14-ADA3-4870-9A51-764EBABF4F73}" type="presOf" srcId="{D4E36BDB-ED9C-4A17-9C54-DDAABEBAA0C4}" destId="{8D87B9EB-96F2-4066-86EF-89D7AFAEA69E}" srcOrd="0" destOrd="1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499A4372-C464-469E-BA2E-2E4B3EF13A3F}" type="presOf" srcId="{7E8238E3-0F58-4E66-BA3B-9DB6BE6DD35F}" destId="{99E50B6F-CDEF-4513-B3B6-C75FA17A2E12}" srcOrd="0" destOrd="0" presId="urn:microsoft.com/office/officeart/2005/8/layout/hProcess4"/>
    <dgm:cxn modelId="{F68B0A67-8044-46B1-A5F2-4BF930CD2A10}" type="presOf" srcId="{360B5EF4-3E84-4A37-A2B1-28AB7C1043B3}" destId="{D627A842-D3B2-492A-BCBB-66750577F7BE}" srcOrd="0" destOrd="2" presId="urn:microsoft.com/office/officeart/2005/8/layout/hProcess4"/>
    <dgm:cxn modelId="{680AA1AF-8013-4CBF-BC14-F10C90AD1FF7}" type="presOf" srcId="{B6995644-517B-45D6-B7BA-085598E66BAD}" destId="{547749D9-95A7-4758-A1D5-44C0C97D642A}" srcOrd="1" destOrd="2" presId="urn:microsoft.com/office/officeart/2005/8/layout/hProcess4"/>
    <dgm:cxn modelId="{A73C6FE2-7F98-4BC1-9EBE-BAF9B4D8227B}" type="presOf" srcId="{AFBFCE69-D95F-465E-B5DB-FDE90EFCA149}" destId="{F85351F3-A84E-4E77-8FAE-5FE9A70E5BD1}" srcOrd="1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04E4B2D-5A5C-4093-99E8-B5B93651E689}" type="presOf" srcId="{AFBFCE69-D95F-465E-B5DB-FDE90EFCA149}" destId="{3A56968A-E0A1-4472-A81F-33AF83D89196}" srcOrd="0" destOrd="0" presId="urn:microsoft.com/office/officeart/2005/8/layout/hProcess4"/>
    <dgm:cxn modelId="{5435E27F-8896-47B5-B9FB-A0D204E22FE6}" type="presOf" srcId="{44E8B082-45DE-4A7F-A9F8-53876133B0D6}" destId="{1ABC0C0E-391E-48E1-B23C-66A1E1642A9F}" srcOrd="1" destOrd="0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B865EAF2-8582-46DF-8A46-05708AF9AE63}" type="presOf" srcId="{58E8784C-7D25-4E38-B433-0589E390C7F2}" destId="{F85351F3-A84E-4E77-8FAE-5FE9A70E5BD1}" srcOrd="1" destOrd="1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5F6CEC2D-B42C-4393-9165-A8C258FAC444}" type="presOf" srcId="{07F363F8-5443-4D43-B030-85B1BD2F4B99}" destId="{8D87B9EB-96F2-4066-86EF-89D7AFAEA69E}" srcOrd="0" destOrd="0" presId="urn:microsoft.com/office/officeart/2005/8/layout/hProcess4"/>
    <dgm:cxn modelId="{9AB45420-0866-4990-A20B-FFA306397ADF}" type="presOf" srcId="{58E8784C-7D25-4E38-B433-0589E390C7F2}" destId="{3A56968A-E0A1-4472-A81F-33AF83D89196}" srcOrd="0" destOrd="1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677B5C79-55B8-487A-B259-F2E95ED59277}" type="presOf" srcId="{C3CD69FF-FD1C-4504-8A75-E4046CC77477}" destId="{F85351F3-A84E-4E77-8FAE-5FE9A70E5BD1}" srcOrd="1" destOrd="2" presId="urn:microsoft.com/office/officeart/2005/8/layout/hProcess4"/>
    <dgm:cxn modelId="{6799F9EF-9F29-4CD9-8618-EF66D0560BF1}" type="presOf" srcId="{0A42F8B8-4764-4BB2-B0E7-5D5E32EC3C23}" destId="{806460DA-3BDB-4235-8F83-5E07F6F8F17D}" srcOrd="0" destOrd="0" presId="urn:microsoft.com/office/officeart/2005/8/layout/hProcess4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C37EDD18-E24C-4D07-8CD2-3C511322037D}" type="presOf" srcId="{15F083AA-252A-41A8-89D3-11577292F094}" destId="{D627A842-D3B2-492A-BCBB-66750577F7BE}" srcOrd="0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E4F2B699-1F72-4CDA-A0AC-DC38011402D1}" type="presOf" srcId="{C3CD69FF-FD1C-4504-8A75-E4046CC77477}" destId="{3A56968A-E0A1-4472-A81F-33AF83D89196}" srcOrd="0" destOrd="2" presId="urn:microsoft.com/office/officeart/2005/8/layout/hProcess4"/>
    <dgm:cxn modelId="{41D3B321-5388-42B8-A2E7-7B8BAAD0EFBB}" type="presOf" srcId="{6B680945-A323-4172-9DE0-35B7D7CE503D}" destId="{511FCBE0-7C2E-46E5-B1C1-B7E2BD5EB0F5}" srcOrd="0" destOrd="0" presId="urn:microsoft.com/office/officeart/2005/8/layout/hProcess4"/>
    <dgm:cxn modelId="{4461F0CE-1854-4BDB-95C7-9109983D4074}" type="presOf" srcId="{D4E36BDB-ED9C-4A17-9C54-DDAABEBAA0C4}" destId="{547749D9-95A7-4758-A1D5-44C0C97D642A}" srcOrd="1" destOrd="1" presId="urn:microsoft.com/office/officeart/2005/8/layout/hProcess4"/>
    <dgm:cxn modelId="{2132C87B-04D5-4554-ACDA-3B1E1B0A3701}" type="presOf" srcId="{7B5AE738-93C7-43C8-9DB6-5F01C0495DE4}" destId="{93246614-B449-443A-B0F1-95E91921E9D8}" srcOrd="0" destOrd="0" presId="urn:microsoft.com/office/officeart/2005/8/layout/hProcess4"/>
    <dgm:cxn modelId="{C298863F-28C2-41E9-82FD-6B34EF6488F3}" type="presOf" srcId="{360B5EF4-3E84-4A37-A2B1-28AB7C1043B3}" destId="{1ABC0C0E-391E-48E1-B23C-66A1E1642A9F}" srcOrd="1" destOrd="2" presId="urn:microsoft.com/office/officeart/2005/8/layout/hProcess4"/>
    <dgm:cxn modelId="{CEB234AC-91FE-4612-B58B-202B5C9EE9F8}" type="presParOf" srcId="{99E50B6F-CDEF-4513-B3B6-C75FA17A2E12}" destId="{66ED8938-C4F5-455A-B0C4-2FE0DA5BF18E}" srcOrd="0" destOrd="0" presId="urn:microsoft.com/office/officeart/2005/8/layout/hProcess4"/>
    <dgm:cxn modelId="{1EE0244A-0D04-4271-A4C9-FBA771C6C5C1}" type="presParOf" srcId="{99E50B6F-CDEF-4513-B3B6-C75FA17A2E12}" destId="{2E111DA8-6F33-4A9B-9F89-8E0BA97EEB40}" srcOrd="1" destOrd="0" presId="urn:microsoft.com/office/officeart/2005/8/layout/hProcess4"/>
    <dgm:cxn modelId="{5FEC6E01-D3E0-422C-9D23-BE71773250FA}" type="presParOf" srcId="{99E50B6F-CDEF-4513-B3B6-C75FA17A2E12}" destId="{51C00026-C4D5-49C4-8079-60A70CC9A993}" srcOrd="2" destOrd="0" presId="urn:microsoft.com/office/officeart/2005/8/layout/hProcess4"/>
    <dgm:cxn modelId="{5D977967-A19E-477D-B6B9-0DE94A74078D}" type="presParOf" srcId="{51C00026-C4D5-49C4-8079-60A70CC9A993}" destId="{AB571A68-42A2-4F7C-BD6D-A65EF0A79D57}" srcOrd="0" destOrd="0" presId="urn:microsoft.com/office/officeart/2005/8/layout/hProcess4"/>
    <dgm:cxn modelId="{653A089D-A251-4C7D-B91C-22DB5C8EA90B}" type="presParOf" srcId="{AB571A68-42A2-4F7C-BD6D-A65EF0A79D57}" destId="{8D83914C-F646-47C9-86D3-46B2B8A75942}" srcOrd="0" destOrd="0" presId="urn:microsoft.com/office/officeart/2005/8/layout/hProcess4"/>
    <dgm:cxn modelId="{89675A9C-2AAE-414F-8E67-56052A93851F}" type="presParOf" srcId="{AB571A68-42A2-4F7C-BD6D-A65EF0A79D57}" destId="{3A56968A-E0A1-4472-A81F-33AF83D89196}" srcOrd="1" destOrd="0" presId="urn:microsoft.com/office/officeart/2005/8/layout/hProcess4"/>
    <dgm:cxn modelId="{04AA9D01-31BA-41E7-9E12-ECAEB1C8326C}" type="presParOf" srcId="{AB571A68-42A2-4F7C-BD6D-A65EF0A79D57}" destId="{F85351F3-A84E-4E77-8FAE-5FE9A70E5BD1}" srcOrd="2" destOrd="0" presId="urn:microsoft.com/office/officeart/2005/8/layout/hProcess4"/>
    <dgm:cxn modelId="{8CF7C711-7713-42C5-8DED-86E4D247C9C6}" type="presParOf" srcId="{AB571A68-42A2-4F7C-BD6D-A65EF0A79D57}" destId="{93246614-B449-443A-B0F1-95E91921E9D8}" srcOrd="3" destOrd="0" presId="urn:microsoft.com/office/officeart/2005/8/layout/hProcess4"/>
    <dgm:cxn modelId="{FD070646-F302-4EDA-BD43-E258E70B06F1}" type="presParOf" srcId="{AB571A68-42A2-4F7C-BD6D-A65EF0A79D57}" destId="{3C101A1B-316F-4708-8B9D-3719DC1F7B01}" srcOrd="4" destOrd="0" presId="urn:microsoft.com/office/officeart/2005/8/layout/hProcess4"/>
    <dgm:cxn modelId="{086C9AEF-F25C-4B19-B3C3-76D6912CA4A4}" type="presParOf" srcId="{51C00026-C4D5-49C4-8079-60A70CC9A993}" destId="{806460DA-3BDB-4235-8F83-5E07F6F8F17D}" srcOrd="1" destOrd="0" presId="urn:microsoft.com/office/officeart/2005/8/layout/hProcess4"/>
    <dgm:cxn modelId="{592FE8AF-1B4B-4E21-B16C-AF3169B22C54}" type="presParOf" srcId="{51C00026-C4D5-49C4-8079-60A70CC9A993}" destId="{F4DA058E-0EB1-48CF-9C37-9A410B6031B6}" srcOrd="2" destOrd="0" presId="urn:microsoft.com/office/officeart/2005/8/layout/hProcess4"/>
    <dgm:cxn modelId="{DE1BFAD9-39CB-4087-B35F-9A6B31ADC214}" type="presParOf" srcId="{F4DA058E-0EB1-48CF-9C37-9A410B6031B6}" destId="{285D0E3D-AB51-41D0-B8A1-D4D22AB6E7BF}" srcOrd="0" destOrd="0" presId="urn:microsoft.com/office/officeart/2005/8/layout/hProcess4"/>
    <dgm:cxn modelId="{C6412A4A-BDAE-4BEF-B5DD-E17540EB02F7}" type="presParOf" srcId="{F4DA058E-0EB1-48CF-9C37-9A410B6031B6}" destId="{8D87B9EB-96F2-4066-86EF-89D7AFAEA69E}" srcOrd="1" destOrd="0" presId="urn:microsoft.com/office/officeart/2005/8/layout/hProcess4"/>
    <dgm:cxn modelId="{29F3A493-D0D5-440D-96D0-15841007CF50}" type="presParOf" srcId="{F4DA058E-0EB1-48CF-9C37-9A410B6031B6}" destId="{547749D9-95A7-4758-A1D5-44C0C97D642A}" srcOrd="2" destOrd="0" presId="urn:microsoft.com/office/officeart/2005/8/layout/hProcess4"/>
    <dgm:cxn modelId="{F907FD7D-3A1E-45E3-A80C-8D893A4C32DF}" type="presParOf" srcId="{F4DA058E-0EB1-48CF-9C37-9A410B6031B6}" destId="{C35B912B-C3EC-41D4-A7E3-1B2F9D15219C}" srcOrd="3" destOrd="0" presId="urn:microsoft.com/office/officeart/2005/8/layout/hProcess4"/>
    <dgm:cxn modelId="{3408B978-857C-4827-B62A-1561D4ED28B9}" type="presParOf" srcId="{F4DA058E-0EB1-48CF-9C37-9A410B6031B6}" destId="{4262FE74-7744-4C35-8542-96856CB5F4D2}" srcOrd="4" destOrd="0" presId="urn:microsoft.com/office/officeart/2005/8/layout/hProcess4"/>
    <dgm:cxn modelId="{8518AAAB-CA06-4408-A3B1-4E4720F657AB}" type="presParOf" srcId="{51C00026-C4D5-49C4-8079-60A70CC9A993}" destId="{511FCBE0-7C2E-46E5-B1C1-B7E2BD5EB0F5}" srcOrd="3" destOrd="0" presId="urn:microsoft.com/office/officeart/2005/8/layout/hProcess4"/>
    <dgm:cxn modelId="{556938ED-3149-4720-99A0-C8AB56E265E3}" type="presParOf" srcId="{51C00026-C4D5-49C4-8079-60A70CC9A993}" destId="{EFC49B28-E7A3-4C69-A7AD-B42CEEBD2192}" srcOrd="4" destOrd="0" presId="urn:microsoft.com/office/officeart/2005/8/layout/hProcess4"/>
    <dgm:cxn modelId="{A90182FF-D972-4C31-9953-7CAB5622578B}" type="presParOf" srcId="{EFC49B28-E7A3-4C69-A7AD-B42CEEBD2192}" destId="{CFE5C617-7C03-4756-9AE2-C062FC0BF34F}" srcOrd="0" destOrd="0" presId="urn:microsoft.com/office/officeart/2005/8/layout/hProcess4"/>
    <dgm:cxn modelId="{61A3039D-A7DD-4FB7-8BE5-AFBBDBAC5BA1}" type="presParOf" srcId="{EFC49B28-E7A3-4C69-A7AD-B42CEEBD2192}" destId="{D627A842-D3B2-492A-BCBB-66750577F7BE}" srcOrd="1" destOrd="0" presId="urn:microsoft.com/office/officeart/2005/8/layout/hProcess4"/>
    <dgm:cxn modelId="{028814C2-9EAD-45CD-AA49-CF7A31C74727}" type="presParOf" srcId="{EFC49B28-E7A3-4C69-A7AD-B42CEEBD2192}" destId="{1ABC0C0E-391E-48E1-B23C-66A1E1642A9F}" srcOrd="2" destOrd="0" presId="urn:microsoft.com/office/officeart/2005/8/layout/hProcess4"/>
    <dgm:cxn modelId="{DB622A47-FB50-4889-82B3-9E6A00D88E93}" type="presParOf" srcId="{EFC49B28-E7A3-4C69-A7AD-B42CEEBD2192}" destId="{9324AE40-C757-43FB-8D9F-7736A07938F3}" srcOrd="3" destOrd="0" presId="urn:microsoft.com/office/officeart/2005/8/layout/hProcess4"/>
    <dgm:cxn modelId="{B5048250-276E-409D-B90A-048FE9B43024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00B05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00B05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C0B01590-2DFB-4800-8C3E-269AAFFF66D4}" type="presOf" srcId="{50D1D4AE-6284-4639-B39D-7107C967DE93}" destId="{C35B912B-C3EC-41D4-A7E3-1B2F9D15219C}" srcOrd="0" destOrd="0" presId="urn:microsoft.com/office/officeart/2005/8/layout/hProcess4"/>
    <dgm:cxn modelId="{AD98C1F2-8309-4CBF-911D-62269AA7757A}" type="presOf" srcId="{15F083AA-252A-41A8-89D3-11577292F094}" destId="{1ABC0C0E-391E-48E1-B23C-66A1E1642A9F}" srcOrd="1" destOrd="1" presId="urn:microsoft.com/office/officeart/2005/8/layout/hProcess4"/>
    <dgm:cxn modelId="{060BD414-EECE-49C7-8D0B-0DB31F7CD471}" type="presOf" srcId="{360B5EF4-3E84-4A37-A2B1-28AB7C1043B3}" destId="{1ABC0C0E-391E-48E1-B23C-66A1E1642A9F}" srcOrd="1" destOrd="2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3B75C887-8792-4760-B259-FAC8A3C72AEF}" type="presOf" srcId="{C3CD69FF-FD1C-4504-8A75-E4046CC77477}" destId="{3A56968A-E0A1-4472-A81F-33AF83D89196}" srcOrd="0" destOrd="2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7B81A01B-5CFC-4002-8337-0D8C905FC584}" type="presOf" srcId="{0A42F8B8-4764-4BB2-B0E7-5D5E32EC3C23}" destId="{806460DA-3BDB-4235-8F83-5E07F6F8F17D}" srcOrd="0" destOrd="0" presId="urn:microsoft.com/office/officeart/2005/8/layout/hProcess4"/>
    <dgm:cxn modelId="{19121823-BE0C-40DE-967E-9F7B6777FAB6}" type="presOf" srcId="{44E8B082-45DE-4A7F-A9F8-53876133B0D6}" destId="{D627A842-D3B2-492A-BCBB-66750577F7BE}" srcOrd="0" destOrd="0" presId="urn:microsoft.com/office/officeart/2005/8/layout/hProcess4"/>
    <dgm:cxn modelId="{5F1637F3-0D57-4FA7-A2B4-A4DA16D9A572}" type="presOf" srcId="{C3CD69FF-FD1C-4504-8A75-E4046CC77477}" destId="{F85351F3-A84E-4E77-8FAE-5FE9A70E5BD1}" srcOrd="1" destOrd="2" presId="urn:microsoft.com/office/officeart/2005/8/layout/hProcess4"/>
    <dgm:cxn modelId="{8E7A9776-BF81-46E5-94FB-6C2201109758}" type="presOf" srcId="{15F083AA-252A-41A8-89D3-11577292F094}" destId="{D627A842-D3B2-492A-BCBB-66750577F7BE}" srcOrd="0" destOrd="1" presId="urn:microsoft.com/office/officeart/2005/8/layout/hProcess4"/>
    <dgm:cxn modelId="{CDAA8E74-672C-4905-A3CD-49E0078800E0}" type="presOf" srcId="{360B5EF4-3E84-4A37-A2B1-28AB7C1043B3}" destId="{D627A842-D3B2-492A-BCBB-66750577F7BE}" srcOrd="0" destOrd="2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9089DC0-CA41-408C-AF11-C05B5422AD83}" type="presOf" srcId="{B6995644-517B-45D6-B7BA-085598E66BAD}" destId="{8D87B9EB-96F2-4066-86EF-89D7AFAEA69E}" srcOrd="0" destOrd="2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6B513FB2-F84A-4F8D-B321-ED90791F07DC}" type="presOf" srcId="{7B5AE738-93C7-43C8-9DB6-5F01C0495DE4}" destId="{93246614-B449-443A-B0F1-95E91921E9D8}" srcOrd="0" destOrd="0" presId="urn:microsoft.com/office/officeart/2005/8/layout/hProcess4"/>
    <dgm:cxn modelId="{49A846F1-5AC1-4A90-8AD3-975DBF71FBCD}" type="presOf" srcId="{44E8B082-45DE-4A7F-A9F8-53876133B0D6}" destId="{1ABC0C0E-391E-48E1-B23C-66A1E1642A9F}" srcOrd="1" destOrd="0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6C10C0AB-F9D3-4314-9BC0-7C161B50BEBB}" type="presOf" srcId="{D4E36BDB-ED9C-4A17-9C54-DDAABEBAA0C4}" destId="{547749D9-95A7-4758-A1D5-44C0C97D642A}" srcOrd="1" destOrd="1" presId="urn:microsoft.com/office/officeart/2005/8/layout/hProcess4"/>
    <dgm:cxn modelId="{B9BABF8C-4700-45EA-BD1B-61566DCF9304}" type="presOf" srcId="{B6995644-517B-45D6-B7BA-085598E66BAD}" destId="{547749D9-95A7-4758-A1D5-44C0C97D642A}" srcOrd="1" destOrd="2" presId="urn:microsoft.com/office/officeart/2005/8/layout/hProcess4"/>
    <dgm:cxn modelId="{860EB30F-4FF8-48C4-A1F0-18397E413F02}" type="presOf" srcId="{58E8784C-7D25-4E38-B433-0589E390C7F2}" destId="{3A56968A-E0A1-4472-A81F-33AF83D89196}" srcOrd="0" destOrd="1" presId="urn:microsoft.com/office/officeart/2005/8/layout/hProcess4"/>
    <dgm:cxn modelId="{1AC33D12-1892-4700-85FD-6B996025D48F}" type="presOf" srcId="{07F363F8-5443-4D43-B030-85B1BD2F4B99}" destId="{8D87B9EB-96F2-4066-86EF-89D7AFAEA69E}" srcOrd="0" destOrd="0" presId="urn:microsoft.com/office/officeart/2005/8/layout/hProcess4"/>
    <dgm:cxn modelId="{7F2060AF-7C30-49C3-AFFB-31D1FE7FC1A0}" type="presOf" srcId="{A92D798B-F514-4C55-9637-4ECD7BC618AD}" destId="{9324AE40-C757-43FB-8D9F-7736A07938F3}" srcOrd="0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31DF26E9-C397-48F2-BF8C-D47F4302A8CF}" type="presOf" srcId="{AFBFCE69-D95F-465E-B5DB-FDE90EFCA149}" destId="{F85351F3-A84E-4E77-8FAE-5FE9A70E5BD1}" srcOrd="1" destOrd="0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E676BC92-236E-4D88-89C5-792CC3B1AD49}" type="presOf" srcId="{6B680945-A323-4172-9DE0-35B7D7CE503D}" destId="{511FCBE0-7C2E-46E5-B1C1-B7E2BD5EB0F5}" srcOrd="0" destOrd="0" presId="urn:microsoft.com/office/officeart/2005/8/layout/hProcess4"/>
    <dgm:cxn modelId="{07F69AF4-6298-405E-A0B8-87E5B7B0BB10}" type="presOf" srcId="{58E8784C-7D25-4E38-B433-0589E390C7F2}" destId="{F85351F3-A84E-4E77-8FAE-5FE9A70E5BD1}" srcOrd="1" destOrd="1" presId="urn:microsoft.com/office/officeart/2005/8/layout/hProcess4"/>
    <dgm:cxn modelId="{753386D0-52C2-4913-B40B-26251DCA72DD}" type="presOf" srcId="{07F363F8-5443-4D43-B030-85B1BD2F4B99}" destId="{547749D9-95A7-4758-A1D5-44C0C97D642A}" srcOrd="1" destOrd="0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B680BD14-DB4B-477C-9DE7-EE49406E5FA8}" type="presOf" srcId="{AFBFCE69-D95F-465E-B5DB-FDE90EFCA149}" destId="{3A56968A-E0A1-4472-A81F-33AF83D89196}" srcOrd="0" destOrd="0" presId="urn:microsoft.com/office/officeart/2005/8/layout/hProcess4"/>
    <dgm:cxn modelId="{09E829CF-2D2E-4BAE-8974-965D79BE81F0}" type="presOf" srcId="{D4E36BDB-ED9C-4A17-9C54-DDAABEBAA0C4}" destId="{8D87B9EB-96F2-4066-86EF-89D7AFAEA69E}" srcOrd="0" destOrd="1" presId="urn:microsoft.com/office/officeart/2005/8/layout/hProcess4"/>
    <dgm:cxn modelId="{3D3462B4-6D9F-45B1-AFF6-23F12AF30EA7}" type="presOf" srcId="{7E8238E3-0F58-4E66-BA3B-9DB6BE6DD35F}" destId="{99E50B6F-CDEF-4513-B3B6-C75FA17A2E12}" srcOrd="0" destOrd="0" presId="urn:microsoft.com/office/officeart/2005/8/layout/hProcess4"/>
    <dgm:cxn modelId="{AA8AA207-A2A7-4EAE-AFE3-28AD2C3301BE}" type="presParOf" srcId="{99E50B6F-CDEF-4513-B3B6-C75FA17A2E12}" destId="{66ED8938-C4F5-455A-B0C4-2FE0DA5BF18E}" srcOrd="0" destOrd="0" presId="urn:microsoft.com/office/officeart/2005/8/layout/hProcess4"/>
    <dgm:cxn modelId="{0CB8ED8E-53A8-43EF-AE79-2072FEC5B60E}" type="presParOf" srcId="{99E50B6F-CDEF-4513-B3B6-C75FA17A2E12}" destId="{2E111DA8-6F33-4A9B-9F89-8E0BA97EEB40}" srcOrd="1" destOrd="0" presId="urn:microsoft.com/office/officeart/2005/8/layout/hProcess4"/>
    <dgm:cxn modelId="{9EFDFDDD-FBD7-4FAF-881F-DA9BB3AB635D}" type="presParOf" srcId="{99E50B6F-CDEF-4513-B3B6-C75FA17A2E12}" destId="{51C00026-C4D5-49C4-8079-60A70CC9A993}" srcOrd="2" destOrd="0" presId="urn:microsoft.com/office/officeart/2005/8/layout/hProcess4"/>
    <dgm:cxn modelId="{19DD72EA-5CCF-43E6-804B-A7789EF48A51}" type="presParOf" srcId="{51C00026-C4D5-49C4-8079-60A70CC9A993}" destId="{AB571A68-42A2-4F7C-BD6D-A65EF0A79D57}" srcOrd="0" destOrd="0" presId="urn:microsoft.com/office/officeart/2005/8/layout/hProcess4"/>
    <dgm:cxn modelId="{9343408F-C0D5-4AF7-A0C2-B5A2B741E995}" type="presParOf" srcId="{AB571A68-42A2-4F7C-BD6D-A65EF0A79D57}" destId="{8D83914C-F646-47C9-86D3-46B2B8A75942}" srcOrd="0" destOrd="0" presId="urn:microsoft.com/office/officeart/2005/8/layout/hProcess4"/>
    <dgm:cxn modelId="{68F01947-BB92-47D3-A357-22DD7789083D}" type="presParOf" srcId="{AB571A68-42A2-4F7C-BD6D-A65EF0A79D57}" destId="{3A56968A-E0A1-4472-A81F-33AF83D89196}" srcOrd="1" destOrd="0" presId="urn:microsoft.com/office/officeart/2005/8/layout/hProcess4"/>
    <dgm:cxn modelId="{29CE90D8-BB9C-4D09-A5C2-1B752A46B92E}" type="presParOf" srcId="{AB571A68-42A2-4F7C-BD6D-A65EF0A79D57}" destId="{F85351F3-A84E-4E77-8FAE-5FE9A70E5BD1}" srcOrd="2" destOrd="0" presId="urn:microsoft.com/office/officeart/2005/8/layout/hProcess4"/>
    <dgm:cxn modelId="{3FCD6B1F-8959-470E-91CE-6036E950607A}" type="presParOf" srcId="{AB571A68-42A2-4F7C-BD6D-A65EF0A79D57}" destId="{93246614-B449-443A-B0F1-95E91921E9D8}" srcOrd="3" destOrd="0" presId="urn:microsoft.com/office/officeart/2005/8/layout/hProcess4"/>
    <dgm:cxn modelId="{8786DCC9-E512-448A-BCD6-19BAEFE82DEF}" type="presParOf" srcId="{AB571A68-42A2-4F7C-BD6D-A65EF0A79D57}" destId="{3C101A1B-316F-4708-8B9D-3719DC1F7B01}" srcOrd="4" destOrd="0" presId="urn:microsoft.com/office/officeart/2005/8/layout/hProcess4"/>
    <dgm:cxn modelId="{FBC420DA-688D-463A-A367-0C6D5820203E}" type="presParOf" srcId="{51C00026-C4D5-49C4-8079-60A70CC9A993}" destId="{806460DA-3BDB-4235-8F83-5E07F6F8F17D}" srcOrd="1" destOrd="0" presId="urn:microsoft.com/office/officeart/2005/8/layout/hProcess4"/>
    <dgm:cxn modelId="{1A1D0DF3-C9FF-4CA7-9EAF-1C397D399EA0}" type="presParOf" srcId="{51C00026-C4D5-49C4-8079-60A70CC9A993}" destId="{F4DA058E-0EB1-48CF-9C37-9A410B6031B6}" srcOrd="2" destOrd="0" presId="urn:microsoft.com/office/officeart/2005/8/layout/hProcess4"/>
    <dgm:cxn modelId="{AF3A346E-FBD5-417E-8162-EA7C6C1239F6}" type="presParOf" srcId="{F4DA058E-0EB1-48CF-9C37-9A410B6031B6}" destId="{285D0E3D-AB51-41D0-B8A1-D4D22AB6E7BF}" srcOrd="0" destOrd="0" presId="urn:microsoft.com/office/officeart/2005/8/layout/hProcess4"/>
    <dgm:cxn modelId="{04AE197C-F9C8-408C-8228-E5550651A31A}" type="presParOf" srcId="{F4DA058E-0EB1-48CF-9C37-9A410B6031B6}" destId="{8D87B9EB-96F2-4066-86EF-89D7AFAEA69E}" srcOrd="1" destOrd="0" presId="urn:microsoft.com/office/officeart/2005/8/layout/hProcess4"/>
    <dgm:cxn modelId="{E54E8964-99E6-461A-A5DB-9D042812774F}" type="presParOf" srcId="{F4DA058E-0EB1-48CF-9C37-9A410B6031B6}" destId="{547749D9-95A7-4758-A1D5-44C0C97D642A}" srcOrd="2" destOrd="0" presId="urn:microsoft.com/office/officeart/2005/8/layout/hProcess4"/>
    <dgm:cxn modelId="{674E6530-7105-492E-A178-A5325A7B72AF}" type="presParOf" srcId="{F4DA058E-0EB1-48CF-9C37-9A410B6031B6}" destId="{C35B912B-C3EC-41D4-A7E3-1B2F9D15219C}" srcOrd="3" destOrd="0" presId="urn:microsoft.com/office/officeart/2005/8/layout/hProcess4"/>
    <dgm:cxn modelId="{180C0ED3-4B0D-4AE3-A09D-E8111A9668D4}" type="presParOf" srcId="{F4DA058E-0EB1-48CF-9C37-9A410B6031B6}" destId="{4262FE74-7744-4C35-8542-96856CB5F4D2}" srcOrd="4" destOrd="0" presId="urn:microsoft.com/office/officeart/2005/8/layout/hProcess4"/>
    <dgm:cxn modelId="{3D6E234F-4D8F-46DA-96D1-A3E8F6ABFD68}" type="presParOf" srcId="{51C00026-C4D5-49C4-8079-60A70CC9A993}" destId="{511FCBE0-7C2E-46E5-B1C1-B7E2BD5EB0F5}" srcOrd="3" destOrd="0" presId="urn:microsoft.com/office/officeart/2005/8/layout/hProcess4"/>
    <dgm:cxn modelId="{C9F5C2C6-E837-48EA-AD5C-202286CCC3BC}" type="presParOf" srcId="{51C00026-C4D5-49C4-8079-60A70CC9A993}" destId="{EFC49B28-E7A3-4C69-A7AD-B42CEEBD2192}" srcOrd="4" destOrd="0" presId="urn:microsoft.com/office/officeart/2005/8/layout/hProcess4"/>
    <dgm:cxn modelId="{E18CB15B-E57C-409E-96AE-0A7F2DF7BB44}" type="presParOf" srcId="{EFC49B28-E7A3-4C69-A7AD-B42CEEBD2192}" destId="{CFE5C617-7C03-4756-9AE2-C062FC0BF34F}" srcOrd="0" destOrd="0" presId="urn:microsoft.com/office/officeart/2005/8/layout/hProcess4"/>
    <dgm:cxn modelId="{540F332D-869A-4373-90EE-EF5000A47617}" type="presParOf" srcId="{EFC49B28-E7A3-4C69-A7AD-B42CEEBD2192}" destId="{D627A842-D3B2-492A-BCBB-66750577F7BE}" srcOrd="1" destOrd="0" presId="urn:microsoft.com/office/officeart/2005/8/layout/hProcess4"/>
    <dgm:cxn modelId="{59DCCB62-9F3A-4310-B155-CA9818A4C450}" type="presParOf" srcId="{EFC49B28-E7A3-4C69-A7AD-B42CEEBD2192}" destId="{1ABC0C0E-391E-48E1-B23C-66A1E1642A9F}" srcOrd="2" destOrd="0" presId="urn:microsoft.com/office/officeart/2005/8/layout/hProcess4"/>
    <dgm:cxn modelId="{37354E1B-5A24-4150-9E70-31B99BE95198}" type="presParOf" srcId="{EFC49B28-E7A3-4C69-A7AD-B42CEEBD2192}" destId="{9324AE40-C757-43FB-8D9F-7736A07938F3}" srcOrd="3" destOrd="0" presId="urn:microsoft.com/office/officeart/2005/8/layout/hProcess4"/>
    <dgm:cxn modelId="{7652E57D-C6D0-44A7-87CD-B2DAB8536453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777777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777777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</a:t>
          </a:r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添加</a:t>
          </a:r>
          <a:r>
            <a:rPr lang="zh-CN" altLang="en-US" sz="14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文本</a:t>
          </a:r>
          <a:endParaRPr lang="zh-CN" altLang="en-US" sz="14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45A4A2BC-46A6-493A-8B0E-6C50D67BCBF4}" type="presOf" srcId="{360B5EF4-3E84-4A37-A2B1-28AB7C1043B3}" destId="{1ABC0C0E-391E-48E1-B23C-66A1E1642A9F}" srcOrd="1" destOrd="2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DF510DB9-520C-4B5F-895B-F615DF4AC870}" type="presOf" srcId="{44E8B082-45DE-4A7F-A9F8-53876133B0D6}" destId="{D627A842-D3B2-492A-BCBB-66750577F7BE}" srcOrd="0" destOrd="0" presId="urn:microsoft.com/office/officeart/2005/8/layout/hProcess4"/>
    <dgm:cxn modelId="{1429E7DE-8D93-4F20-9761-6D9541F07A46}" type="presOf" srcId="{07F363F8-5443-4D43-B030-85B1BD2F4B99}" destId="{8D87B9EB-96F2-4066-86EF-89D7AFAEA69E}" srcOrd="0" destOrd="0" presId="urn:microsoft.com/office/officeart/2005/8/layout/hProcess4"/>
    <dgm:cxn modelId="{59FC805A-B4A9-421E-881F-C845E1C8B0C9}" type="presOf" srcId="{C3CD69FF-FD1C-4504-8A75-E4046CC77477}" destId="{3A56968A-E0A1-4472-A81F-33AF83D89196}" srcOrd="0" destOrd="2" presId="urn:microsoft.com/office/officeart/2005/8/layout/hProcess4"/>
    <dgm:cxn modelId="{6F129E93-C107-4DA0-A46A-B986FBCBCC63}" type="presOf" srcId="{58E8784C-7D25-4E38-B433-0589E390C7F2}" destId="{F85351F3-A84E-4E77-8FAE-5FE9A70E5BD1}" srcOrd="1" destOrd="1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DF9CCA9C-A243-42CB-9A06-B5D9302B7894}" type="presOf" srcId="{C3CD69FF-FD1C-4504-8A75-E4046CC77477}" destId="{F85351F3-A84E-4E77-8FAE-5FE9A70E5BD1}" srcOrd="1" destOrd="2" presId="urn:microsoft.com/office/officeart/2005/8/layout/hProcess4"/>
    <dgm:cxn modelId="{50283FDC-2BAB-475F-A321-C4516018BF43}" type="presOf" srcId="{B6995644-517B-45D6-B7BA-085598E66BAD}" destId="{547749D9-95A7-4758-A1D5-44C0C97D642A}" srcOrd="1" destOrd="2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42F3545A-AA74-461E-BD36-B381F9494D39}" type="presOf" srcId="{AFBFCE69-D95F-465E-B5DB-FDE90EFCA149}" destId="{F85351F3-A84E-4E77-8FAE-5FE9A70E5BD1}" srcOrd="1" destOrd="0" presId="urn:microsoft.com/office/officeart/2005/8/layout/hProcess4"/>
    <dgm:cxn modelId="{7CCBC598-ED0D-4EEB-A78C-FEFB99C4A384}" type="presOf" srcId="{44E8B082-45DE-4A7F-A9F8-53876133B0D6}" destId="{1ABC0C0E-391E-48E1-B23C-66A1E1642A9F}" srcOrd="1" destOrd="0" presId="urn:microsoft.com/office/officeart/2005/8/layout/hProcess4"/>
    <dgm:cxn modelId="{0FE33493-32CC-466D-8D5C-EB2A3F027DC6}" type="presOf" srcId="{360B5EF4-3E84-4A37-A2B1-28AB7C1043B3}" destId="{D627A842-D3B2-492A-BCBB-66750577F7BE}" srcOrd="0" destOrd="2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A72E69F7-3EFA-47D6-A17C-BB5CADCB619D}" type="presOf" srcId="{58E8784C-7D25-4E38-B433-0589E390C7F2}" destId="{3A56968A-E0A1-4472-A81F-33AF83D89196}" srcOrd="0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C147FCA0-5076-4A2D-BE76-4ADFF5A04355}" type="presOf" srcId="{15F083AA-252A-41A8-89D3-11577292F094}" destId="{1ABC0C0E-391E-48E1-B23C-66A1E1642A9F}" srcOrd="1" destOrd="1" presId="urn:microsoft.com/office/officeart/2005/8/layout/hProcess4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DF76E60E-0D60-4E6A-92A8-75B15EDCC259}" type="presOf" srcId="{50D1D4AE-6284-4639-B39D-7107C967DE93}" destId="{C35B912B-C3EC-41D4-A7E3-1B2F9D15219C}" srcOrd="0" destOrd="0" presId="urn:microsoft.com/office/officeart/2005/8/layout/hProcess4"/>
    <dgm:cxn modelId="{A75EEDC3-43A8-4A3F-B46B-1C6B3730F0E7}" type="presOf" srcId="{15F083AA-252A-41A8-89D3-11577292F094}" destId="{D627A842-D3B2-492A-BCBB-66750577F7BE}" srcOrd="0" destOrd="1" presId="urn:microsoft.com/office/officeart/2005/8/layout/hProcess4"/>
    <dgm:cxn modelId="{D21A10A8-F820-4CAE-994A-2328ADB3B228}" type="presOf" srcId="{D4E36BDB-ED9C-4A17-9C54-DDAABEBAA0C4}" destId="{8D87B9EB-96F2-4066-86EF-89D7AFAEA69E}" srcOrd="0" destOrd="1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8FBA0855-980E-4726-9482-9DDBE109ED68}" type="presOf" srcId="{A92D798B-F514-4C55-9637-4ECD7BC618AD}" destId="{9324AE40-C757-43FB-8D9F-7736A07938F3}" srcOrd="0" destOrd="0" presId="urn:microsoft.com/office/officeart/2005/8/layout/hProcess4"/>
    <dgm:cxn modelId="{EA3A0EBD-3555-49EF-BF2B-C9662E6BADCF}" type="presOf" srcId="{0A42F8B8-4764-4BB2-B0E7-5D5E32EC3C23}" destId="{806460DA-3BDB-4235-8F83-5E07F6F8F17D}" srcOrd="0" destOrd="0" presId="urn:microsoft.com/office/officeart/2005/8/layout/hProcess4"/>
    <dgm:cxn modelId="{DB62994A-E5C2-43CA-9346-077D49CC8CB2}" type="presOf" srcId="{B6995644-517B-45D6-B7BA-085598E66BAD}" destId="{8D87B9EB-96F2-4066-86EF-89D7AFAEA69E}" srcOrd="0" destOrd="2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71C019A5-7370-4569-97D7-FF50011F8EDE}" type="presOf" srcId="{07F363F8-5443-4D43-B030-85B1BD2F4B99}" destId="{547749D9-95A7-4758-A1D5-44C0C97D642A}" srcOrd="1" destOrd="0" presId="urn:microsoft.com/office/officeart/2005/8/layout/hProcess4"/>
    <dgm:cxn modelId="{F3545560-F06D-4D5D-8B85-37A1EDF2E184}" type="presOf" srcId="{7E8238E3-0F58-4E66-BA3B-9DB6BE6DD35F}" destId="{99E50B6F-CDEF-4513-B3B6-C75FA17A2E12}" srcOrd="0" destOrd="0" presId="urn:microsoft.com/office/officeart/2005/8/layout/hProcess4"/>
    <dgm:cxn modelId="{C9D063D2-C64C-4220-84E3-B8BB0098335D}" type="presOf" srcId="{D4E36BDB-ED9C-4A17-9C54-DDAABEBAA0C4}" destId="{547749D9-95A7-4758-A1D5-44C0C97D642A}" srcOrd="1" destOrd="1" presId="urn:microsoft.com/office/officeart/2005/8/layout/hProcess4"/>
    <dgm:cxn modelId="{1FC8583C-7BF9-4333-92BE-C71CBA301656}" type="presOf" srcId="{6B680945-A323-4172-9DE0-35B7D7CE503D}" destId="{511FCBE0-7C2E-46E5-B1C1-B7E2BD5EB0F5}" srcOrd="0" destOrd="0" presId="urn:microsoft.com/office/officeart/2005/8/layout/hProcess4"/>
    <dgm:cxn modelId="{F6CBCD13-6C5E-49A8-AD44-8F052B3FAE9E}" type="presOf" srcId="{7B5AE738-93C7-43C8-9DB6-5F01C0495DE4}" destId="{93246614-B449-443A-B0F1-95E91921E9D8}" srcOrd="0" destOrd="0" presId="urn:microsoft.com/office/officeart/2005/8/layout/hProcess4"/>
    <dgm:cxn modelId="{17CDDA22-9F75-416A-8CAC-7E8F236A7591}" type="presOf" srcId="{AFBFCE69-D95F-465E-B5DB-FDE90EFCA149}" destId="{3A56968A-E0A1-4472-A81F-33AF83D89196}" srcOrd="0" destOrd="0" presId="urn:microsoft.com/office/officeart/2005/8/layout/hProcess4"/>
    <dgm:cxn modelId="{C22CF5BF-8920-49CA-B533-4FD309B73F37}" type="presParOf" srcId="{99E50B6F-CDEF-4513-B3B6-C75FA17A2E12}" destId="{66ED8938-C4F5-455A-B0C4-2FE0DA5BF18E}" srcOrd="0" destOrd="0" presId="urn:microsoft.com/office/officeart/2005/8/layout/hProcess4"/>
    <dgm:cxn modelId="{3BFBD9A1-17CE-4E4C-A5C8-83D79F2902CE}" type="presParOf" srcId="{99E50B6F-CDEF-4513-B3B6-C75FA17A2E12}" destId="{2E111DA8-6F33-4A9B-9F89-8E0BA97EEB40}" srcOrd="1" destOrd="0" presId="urn:microsoft.com/office/officeart/2005/8/layout/hProcess4"/>
    <dgm:cxn modelId="{A66B8238-AE75-4DB9-B47C-342DCECAD51B}" type="presParOf" srcId="{99E50B6F-CDEF-4513-B3B6-C75FA17A2E12}" destId="{51C00026-C4D5-49C4-8079-60A70CC9A993}" srcOrd="2" destOrd="0" presId="urn:microsoft.com/office/officeart/2005/8/layout/hProcess4"/>
    <dgm:cxn modelId="{F6DCE740-8097-4F39-8878-224FE7D09D2F}" type="presParOf" srcId="{51C00026-C4D5-49C4-8079-60A70CC9A993}" destId="{AB571A68-42A2-4F7C-BD6D-A65EF0A79D57}" srcOrd="0" destOrd="0" presId="urn:microsoft.com/office/officeart/2005/8/layout/hProcess4"/>
    <dgm:cxn modelId="{0237BE8A-6259-425C-84BD-BD755FED21A7}" type="presParOf" srcId="{AB571A68-42A2-4F7C-BD6D-A65EF0A79D57}" destId="{8D83914C-F646-47C9-86D3-46B2B8A75942}" srcOrd="0" destOrd="0" presId="urn:microsoft.com/office/officeart/2005/8/layout/hProcess4"/>
    <dgm:cxn modelId="{2D2F81B8-62BC-4D24-ABA9-94CCD3F9047F}" type="presParOf" srcId="{AB571A68-42A2-4F7C-BD6D-A65EF0A79D57}" destId="{3A56968A-E0A1-4472-A81F-33AF83D89196}" srcOrd="1" destOrd="0" presId="urn:microsoft.com/office/officeart/2005/8/layout/hProcess4"/>
    <dgm:cxn modelId="{3F946404-EC52-4387-BE43-A0852C917AD1}" type="presParOf" srcId="{AB571A68-42A2-4F7C-BD6D-A65EF0A79D57}" destId="{F85351F3-A84E-4E77-8FAE-5FE9A70E5BD1}" srcOrd="2" destOrd="0" presId="urn:microsoft.com/office/officeart/2005/8/layout/hProcess4"/>
    <dgm:cxn modelId="{C3E6F816-DBCA-4BF1-8829-BE2C7D81FC51}" type="presParOf" srcId="{AB571A68-42A2-4F7C-BD6D-A65EF0A79D57}" destId="{93246614-B449-443A-B0F1-95E91921E9D8}" srcOrd="3" destOrd="0" presId="urn:microsoft.com/office/officeart/2005/8/layout/hProcess4"/>
    <dgm:cxn modelId="{E62CD102-4D6A-46CD-B135-35E47F6DEDC6}" type="presParOf" srcId="{AB571A68-42A2-4F7C-BD6D-A65EF0A79D57}" destId="{3C101A1B-316F-4708-8B9D-3719DC1F7B01}" srcOrd="4" destOrd="0" presId="urn:microsoft.com/office/officeart/2005/8/layout/hProcess4"/>
    <dgm:cxn modelId="{4EF67C64-B256-4469-8F6C-0090E8962436}" type="presParOf" srcId="{51C00026-C4D5-49C4-8079-60A70CC9A993}" destId="{806460DA-3BDB-4235-8F83-5E07F6F8F17D}" srcOrd="1" destOrd="0" presId="urn:microsoft.com/office/officeart/2005/8/layout/hProcess4"/>
    <dgm:cxn modelId="{FF612141-2FB1-407F-A604-6A6CF456F3C9}" type="presParOf" srcId="{51C00026-C4D5-49C4-8079-60A70CC9A993}" destId="{F4DA058E-0EB1-48CF-9C37-9A410B6031B6}" srcOrd="2" destOrd="0" presId="urn:microsoft.com/office/officeart/2005/8/layout/hProcess4"/>
    <dgm:cxn modelId="{F0B4690A-8A6A-4591-A86B-05742F91D6CB}" type="presParOf" srcId="{F4DA058E-0EB1-48CF-9C37-9A410B6031B6}" destId="{285D0E3D-AB51-41D0-B8A1-D4D22AB6E7BF}" srcOrd="0" destOrd="0" presId="urn:microsoft.com/office/officeart/2005/8/layout/hProcess4"/>
    <dgm:cxn modelId="{A266CA92-C2B4-44D8-BFEC-F130D0EDE38B}" type="presParOf" srcId="{F4DA058E-0EB1-48CF-9C37-9A410B6031B6}" destId="{8D87B9EB-96F2-4066-86EF-89D7AFAEA69E}" srcOrd="1" destOrd="0" presId="urn:microsoft.com/office/officeart/2005/8/layout/hProcess4"/>
    <dgm:cxn modelId="{0AB6D9F2-E027-4831-BFF7-BE2A6E117DFB}" type="presParOf" srcId="{F4DA058E-0EB1-48CF-9C37-9A410B6031B6}" destId="{547749D9-95A7-4758-A1D5-44C0C97D642A}" srcOrd="2" destOrd="0" presId="urn:microsoft.com/office/officeart/2005/8/layout/hProcess4"/>
    <dgm:cxn modelId="{21783150-20C0-4873-ABB4-E20D05153761}" type="presParOf" srcId="{F4DA058E-0EB1-48CF-9C37-9A410B6031B6}" destId="{C35B912B-C3EC-41D4-A7E3-1B2F9D15219C}" srcOrd="3" destOrd="0" presId="urn:microsoft.com/office/officeart/2005/8/layout/hProcess4"/>
    <dgm:cxn modelId="{51B1CA02-B777-4069-8FBF-6E691BEFEC8E}" type="presParOf" srcId="{F4DA058E-0EB1-48CF-9C37-9A410B6031B6}" destId="{4262FE74-7744-4C35-8542-96856CB5F4D2}" srcOrd="4" destOrd="0" presId="urn:microsoft.com/office/officeart/2005/8/layout/hProcess4"/>
    <dgm:cxn modelId="{138F10EF-C643-484D-8E1D-65A5FB225319}" type="presParOf" srcId="{51C00026-C4D5-49C4-8079-60A70CC9A993}" destId="{511FCBE0-7C2E-46E5-B1C1-B7E2BD5EB0F5}" srcOrd="3" destOrd="0" presId="urn:microsoft.com/office/officeart/2005/8/layout/hProcess4"/>
    <dgm:cxn modelId="{52FC7D9A-3AB5-4047-955F-4B9DF9848E7E}" type="presParOf" srcId="{51C00026-C4D5-49C4-8079-60A70CC9A993}" destId="{EFC49B28-E7A3-4C69-A7AD-B42CEEBD2192}" srcOrd="4" destOrd="0" presId="urn:microsoft.com/office/officeart/2005/8/layout/hProcess4"/>
    <dgm:cxn modelId="{87C92246-46F5-43B9-AF6B-2463F9B25016}" type="presParOf" srcId="{EFC49B28-E7A3-4C69-A7AD-B42CEEBD2192}" destId="{CFE5C617-7C03-4756-9AE2-C062FC0BF34F}" srcOrd="0" destOrd="0" presId="urn:microsoft.com/office/officeart/2005/8/layout/hProcess4"/>
    <dgm:cxn modelId="{869ED062-007A-43AD-8D3E-FC9AB499DF6B}" type="presParOf" srcId="{EFC49B28-E7A3-4C69-A7AD-B42CEEBD2192}" destId="{D627A842-D3B2-492A-BCBB-66750577F7BE}" srcOrd="1" destOrd="0" presId="urn:microsoft.com/office/officeart/2005/8/layout/hProcess4"/>
    <dgm:cxn modelId="{3EC1DC3E-361F-439F-A6D0-6BA9127C533C}" type="presParOf" srcId="{EFC49B28-E7A3-4C69-A7AD-B42CEEBD2192}" destId="{1ABC0C0E-391E-48E1-B23C-66A1E1642A9F}" srcOrd="2" destOrd="0" presId="urn:microsoft.com/office/officeart/2005/8/layout/hProcess4"/>
    <dgm:cxn modelId="{81942F95-0273-4746-9447-CDD1C2FF975A}" type="presParOf" srcId="{EFC49B28-E7A3-4C69-A7AD-B42CEEBD2192}" destId="{9324AE40-C757-43FB-8D9F-7736A07938F3}" srcOrd="3" destOrd="0" presId="urn:microsoft.com/office/officeart/2005/8/layout/hProcess4"/>
    <dgm:cxn modelId="{D37BE42B-B5A4-429C-8894-EACBBC0B7322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FF660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FF660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5545469" y="2742852"/>
        <a:ext cx="1762737" cy="6756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0070C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0070C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5545469" y="2742852"/>
        <a:ext cx="1762737" cy="6756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00B05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00B050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5545469" y="2742852"/>
        <a:ext cx="1762737" cy="6756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rgbClr val="777777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rgbClr val="777777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</a:t>
          </a: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添加</a:t>
          </a:r>
          <a:r>
            <a:rPr lang="zh-CN" altLang="en-US" sz="14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文本</a:t>
          </a:r>
          <a:endParaRPr lang="zh-CN" altLang="en-US" sz="14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标题</a:t>
          </a:r>
          <a:endParaRPr lang="zh-CN" altLang="en-US" sz="24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内容占位符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776343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1905331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70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57887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326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内容占位符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325106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20244</TotalTime>
  <Words>311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1101</cp:revision>
  <dcterms:created xsi:type="dcterms:W3CDTF">2009-02-11T05:37:22Z</dcterms:created>
  <dcterms:modified xsi:type="dcterms:W3CDTF">2013-02-26T04:23:02Z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