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98" r:id="rId2"/>
  </p:sldMasterIdLst>
  <p:notesMasterIdLst>
    <p:notesMasterId r:id="rId8"/>
  </p:notesMasterIdLst>
  <p:handoutMasterIdLst>
    <p:handoutMasterId r:id="rId9"/>
  </p:handoutMasterIdLst>
  <p:sldIdLst>
    <p:sldId id="309" r:id="rId3"/>
    <p:sldId id="310" r:id="rId4"/>
    <p:sldId id="311" r:id="rId5"/>
    <p:sldId id="312" r:id="rId6"/>
    <p:sldId id="306" r:id="rId7"/>
  </p:sldIdLst>
  <p:sldSz cx="9144000" cy="6858000" type="screen4x3"/>
  <p:notesSz cx="6858000" cy="9144000"/>
  <p:defaultTextStyle>
    <a:defPPr>
      <a:defRPr lang="zh-CN"/>
    </a:defPPr>
    <a:lvl1pPr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1pPr>
    <a:lvl2pPr marL="4572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2pPr>
    <a:lvl3pPr marL="9144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3pPr>
    <a:lvl4pPr marL="13716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4pPr>
    <a:lvl5pPr marL="1828800" algn="l" rtl="0" fontAlgn="base">
      <a:spcBef>
        <a:spcPct val="0"/>
      </a:spcBef>
      <a:spcAft>
        <a:spcPct val="0"/>
      </a:spcAft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5pPr>
    <a:lvl6pPr marL="22860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6pPr>
    <a:lvl7pPr marL="27432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7pPr>
    <a:lvl8pPr marL="32004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8pPr>
    <a:lvl9pPr marL="3657600" algn="l" defTabSz="914400" rtl="0" eaLnBrk="1" latinLnBrk="0" hangingPunct="1">
      <a:defRPr kern="1200">
        <a:solidFill>
          <a:schemeClr val="tx1"/>
        </a:solidFill>
        <a:latin typeface="Arial" pitchFamily="34" charset="0"/>
        <a:ea typeface="宋体" pitchFamily="2" charset="-122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9900"/>
    <a:srgbClr val="66FF33"/>
    <a:srgbClr val="FF6600"/>
    <a:srgbClr val="99FF66"/>
    <a:srgbClr val="990099"/>
    <a:srgbClr val="FFCC66"/>
    <a:srgbClr val="FFFFFF"/>
    <a:srgbClr val="FFCC00"/>
    <a:srgbClr val="002060"/>
    <a:srgbClr val="FF3399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SorterView">
  <p:normalViewPr>
    <p:restoredLeft sz="11570" autoAdjust="0"/>
    <p:restoredTop sz="94660"/>
  </p:normalViewPr>
  <p:slideViewPr>
    <p:cSldViewPr>
      <p:cViewPr varScale="1">
        <p:scale>
          <a:sx n="80" d="100"/>
          <a:sy n="80" d="100"/>
        </p:scale>
        <p:origin x="-1248" y="-96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60" d="100"/>
        <a:sy n="160" d="100"/>
      </p:scale>
      <p:origin x="0" y="0"/>
    </p:cViewPr>
  </p:sorterViewPr>
  <p:notesViewPr>
    <p:cSldViewPr>
      <p:cViewPr varScale="1">
        <p:scale>
          <a:sx n="81" d="100"/>
          <a:sy n="81" d="100"/>
        </p:scale>
        <p:origin x="-3288" y="-102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theme" Target="theme/theme1.xml"/><Relationship Id="rId2" Type="http://schemas.openxmlformats.org/officeDocument/2006/relationships/slideMaster" Target="slideMasters/slideMaster2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viewProps" Target="viewProps.xml"/><Relationship Id="rId5" Type="http://schemas.openxmlformats.org/officeDocument/2006/relationships/slide" Target="slides/slide3.xml"/><Relationship Id="rId10" Type="http://schemas.openxmlformats.org/officeDocument/2006/relationships/presProps" Target="presProps.xml"/><Relationship Id="rId4" Type="http://schemas.openxmlformats.org/officeDocument/2006/relationships/slide" Target="slides/slide2.xml"/><Relationship Id="rId9" Type="http://schemas.openxmlformats.org/officeDocument/2006/relationships/handoutMaster" Target="handoutMasters/handoutMaster1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3ACC6A0D-5AFA-43D3-924D-E42FFE9D8403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F80FA7-1FDC-4687-87AF-749CE58D823F}">
      <dgm:prSet phldrT="[文本]"/>
      <dgm:spPr>
        <a:xfrm>
          <a:off x="702730" y="1266"/>
          <a:ext cx="1601772" cy="737210"/>
        </a:xfrm>
        <a:prstGeom prst="roundRect">
          <a:avLst/>
        </a:prstGeom>
        <a:gradFill rotWithShape="0">
          <a:gsLst>
            <a:gs pos="0">
              <a:srgbClr val="FF660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F660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F660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1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418358B0-A534-4E2B-B5ED-BE9E02895AFC}" type="par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538F9D4A-8D14-42DB-88B8-D587CD58C2C0}" type="sib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9830C3A0-5D2B-4241-A3F9-9654D05F7988}">
      <dgm:prSet phldrT="[文本]" custT="1"/>
      <dgm:spPr>
        <a:xfrm rot="5400000">
          <a:off x="4682714" y="-2303224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FED54D61-6AFD-425F-90A5-2213E9AE5F47}" type="par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72823120-D897-48FB-B508-EBE1716B7D64}" type="sib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802793A6-CBD1-4C70-9D1B-CC7A314A1196}">
      <dgm:prSet phldrT="[文本]" custT="1"/>
      <dgm:spPr>
        <a:xfrm rot="5400000">
          <a:off x="4682714" y="-1529153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FB94CFE1-91A4-46F6-B695-4FF57B7DD47A}" type="par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FF49B0E6-18CB-42E6-9C2D-0F363079C3AE}" type="sib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4F49577A-6322-459E-8FF2-C71A85FB8A10}">
      <dgm:prSet phldrT="[文本]"/>
      <dgm:spPr>
        <a:xfrm>
          <a:off x="702730" y="1549408"/>
          <a:ext cx="1601772" cy="737210"/>
        </a:xfrm>
        <a:prstGeom prst="roundRect">
          <a:avLst/>
        </a:prstGeom>
        <a:gradFill rotWithShape="0">
          <a:gsLst>
            <a:gs pos="0">
              <a:srgbClr val="FF660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F660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F660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3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142BD9C9-83BE-4B75-AE86-264CF15FBC3C}" type="par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AF9E0CEE-D2CF-45C5-AE87-D6B2D0D49884}" type="sib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57C62713-E7DE-48EE-AE67-2B709CE47F37}">
      <dgm:prSet phldrT="[文本]" custT="1"/>
      <dgm:spPr>
        <a:xfrm rot="5400000">
          <a:off x="4682714" y="-75508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B43B843D-AEAB-4997-90B5-5567A02135F6}" type="par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8750A376-8D60-4389-A8DF-AB7B9284A5E0}" type="sib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EEFA96A0-7DBF-42F5-9760-1B682C978D9E}">
      <dgm:prSet phldrT="[文本]"/>
      <dgm:spPr>
        <a:xfrm>
          <a:off x="702730" y="2323480"/>
          <a:ext cx="1601772" cy="737210"/>
        </a:xfrm>
        <a:prstGeom prst="roundRect">
          <a:avLst/>
        </a:prstGeom>
        <a:gradFill rotWithShape="0">
          <a:gsLst>
            <a:gs pos="0">
              <a:srgbClr val="FF660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F660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F660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4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0340630C-B312-4000-B364-5E57002B64CE}" type="par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D021868A-5F15-426D-9BF9-38BC4141536B}" type="sib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0792B64B-B93F-4639-B6ED-F80F72A777A6}">
      <dgm:prSet phldrT="[文本]"/>
      <dgm:spPr>
        <a:xfrm>
          <a:off x="702730" y="3097551"/>
          <a:ext cx="1601772" cy="737210"/>
        </a:xfrm>
        <a:prstGeom prst="roundRect">
          <a:avLst/>
        </a:prstGeom>
        <a:gradFill rotWithShape="0">
          <a:gsLst>
            <a:gs pos="0">
              <a:srgbClr val="FF660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F660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F660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5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A1B428BC-E51F-4292-848B-FB24C49792EB}" type="par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E1890F18-DC2F-4720-A639-7AE3593F91FB}" type="sib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A8FB4687-FD80-4075-A598-C4CEC64A7889}">
      <dgm:prSet phldrT="[文本]"/>
      <dgm:spPr>
        <a:xfrm>
          <a:off x="702730" y="3871622"/>
          <a:ext cx="1601772" cy="737210"/>
        </a:xfrm>
        <a:prstGeom prst="roundRect">
          <a:avLst/>
        </a:prstGeom>
        <a:gradFill rotWithShape="0">
          <a:gsLst>
            <a:gs pos="0">
              <a:srgbClr val="FF660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F660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F660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6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46A2DBB9-9CF0-4049-A796-CFDBBA9AB286}" type="par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04546DC9-3C9C-47BD-93C8-60591690DE8B}" type="sib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325D6113-F116-48D7-A58B-2FFC16FE4BC9}">
      <dgm:prSet phldrT="[文本]" custT="1"/>
      <dgm:spPr>
        <a:xfrm rot="5400000">
          <a:off x="4682714" y="1567132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32DD3F3C-B898-4650-BAE3-FD965789C780}" type="par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3A33BEEF-CE83-4A03-AEA5-5D1EFCE5EDE3}" type="sib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850919D4-F313-498A-89A2-6006B4A28CAC}">
      <dgm:prSet phldrT="[文本]" custT="1"/>
      <dgm:spPr>
        <a:xfrm rot="5400000">
          <a:off x="4682714" y="79306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762BBC97-ADCC-4F67-B4ED-DA5A66392793}" type="par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662F3B96-4A79-4EA8-894C-3D8579647F30}" type="sib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0EAEA40A-AFEE-4FED-833C-B31C910692E6}">
      <dgm:prSet phldrT="[文本]" custT="1"/>
      <dgm:spPr>
        <a:xfrm rot="5400000">
          <a:off x="4682714" y="18989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FC157DD3-C8F5-4DFE-9A24-5B43BBD37E38}" type="par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3FD43985-5A2B-4076-9AA0-7DC1E78D6825}" type="sib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BF9FE8BE-983E-41F9-B317-D7015F6F36FA}">
      <dgm:prSet phldrT="[文本]"/>
      <dgm:spPr>
        <a:xfrm>
          <a:off x="702730" y="775337"/>
          <a:ext cx="1601772" cy="737210"/>
        </a:xfrm>
        <a:prstGeom prst="roundRect">
          <a:avLst/>
        </a:prstGeom>
        <a:gradFill rotWithShape="0">
          <a:gsLst>
            <a:gs pos="0">
              <a:srgbClr val="FF660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F660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F660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2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6A4C0EF0-ECC4-4E5F-9FF7-030BF8FA6E52}" type="sib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922601CA-F814-4FB6-A426-5608D1BEDA51}" type="par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78AD1182-6711-44B6-95D9-0543DA065073}" type="pres">
      <dgm:prSet presAssocID="{3ACC6A0D-5AFA-43D3-924D-E42FFE9D840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A5E051B-36E3-4708-B8E0-CEA45E5AFCA3}" type="pres">
      <dgm:prSet presAssocID="{87F80FA7-1FDC-4687-87AF-749CE58D823F}" presName="linNode" presStyleCnt="0"/>
      <dgm:spPr/>
    </dgm:pt>
    <dgm:pt modelId="{2381FA19-2733-48ED-ABAA-7EDFAF30A094}" type="pres">
      <dgm:prSet presAssocID="{87F80FA7-1FDC-4687-87AF-749CE58D823F}" presName="parentText" presStyleLbl="node1" presStyleIdx="0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239680-3CB0-4DF4-8F4D-801C589137CD}" type="pres">
      <dgm:prSet presAssocID="{87F80FA7-1FDC-4687-87AF-749CE58D823F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BE333D-B468-4E16-8BE4-A0D75FB74CE7}" type="pres">
      <dgm:prSet presAssocID="{538F9D4A-8D14-42DB-88B8-D587CD58C2C0}" presName="sp" presStyleCnt="0"/>
      <dgm:spPr/>
    </dgm:pt>
    <dgm:pt modelId="{FC592209-34A7-4F86-B4A3-CD2205180153}" type="pres">
      <dgm:prSet presAssocID="{BF9FE8BE-983E-41F9-B317-D7015F6F36FA}" presName="linNode" presStyleCnt="0"/>
      <dgm:spPr/>
    </dgm:pt>
    <dgm:pt modelId="{4CE170C5-6DE4-49AE-85C4-BB9332B44101}" type="pres">
      <dgm:prSet presAssocID="{BF9FE8BE-983E-41F9-B317-D7015F6F36FA}" presName="parentText" presStyleLbl="node1" presStyleIdx="1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313DD0-A4E1-4D7E-AE20-031718C5CEC6}" type="pres">
      <dgm:prSet presAssocID="{BF9FE8BE-983E-41F9-B317-D7015F6F36FA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5DB555-4FD6-4E60-96BE-FE4E2F0D0366}" type="pres">
      <dgm:prSet presAssocID="{6A4C0EF0-ECC4-4E5F-9FF7-030BF8FA6E52}" presName="sp" presStyleCnt="0"/>
      <dgm:spPr/>
    </dgm:pt>
    <dgm:pt modelId="{A840535B-423A-4CFC-984F-80427C872268}" type="pres">
      <dgm:prSet presAssocID="{4F49577A-6322-459E-8FF2-C71A85FB8A10}" presName="linNode" presStyleCnt="0"/>
      <dgm:spPr/>
    </dgm:pt>
    <dgm:pt modelId="{E8A2056D-40E3-46C3-8DEB-F711CFFDABE5}" type="pres">
      <dgm:prSet presAssocID="{4F49577A-6322-459E-8FF2-C71A85FB8A10}" presName="parentText" presStyleLbl="node1" presStyleIdx="2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AE57B0-4386-42CD-B7BF-2EB7D32E6BF2}" type="pres">
      <dgm:prSet presAssocID="{4F49577A-6322-459E-8FF2-C71A85FB8A10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C91ECF-E223-47CE-8844-FAF1D92E1460}" type="pres">
      <dgm:prSet presAssocID="{AF9E0CEE-D2CF-45C5-AE87-D6B2D0D49884}" presName="sp" presStyleCnt="0"/>
      <dgm:spPr/>
    </dgm:pt>
    <dgm:pt modelId="{B17E93F9-934D-4D5F-9E95-33F5971E5037}" type="pres">
      <dgm:prSet presAssocID="{EEFA96A0-7DBF-42F5-9760-1B682C978D9E}" presName="linNode" presStyleCnt="0"/>
      <dgm:spPr/>
    </dgm:pt>
    <dgm:pt modelId="{5E94653F-6E3A-466B-866E-C0149A07CA40}" type="pres">
      <dgm:prSet presAssocID="{EEFA96A0-7DBF-42F5-9760-1B682C978D9E}" presName="parentText" presStyleLbl="node1" presStyleIdx="3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AD5F7D-A880-40A0-AE9E-17C80DAA362D}" type="pres">
      <dgm:prSet presAssocID="{EEFA96A0-7DBF-42F5-9760-1B682C978D9E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DC8629-9024-4F5C-B802-AB54DBB1889A}" type="pres">
      <dgm:prSet presAssocID="{D021868A-5F15-426D-9BF9-38BC4141536B}" presName="sp" presStyleCnt="0"/>
      <dgm:spPr/>
    </dgm:pt>
    <dgm:pt modelId="{7DFBF7FF-DDB7-4FCB-ADDD-51784835003D}" type="pres">
      <dgm:prSet presAssocID="{0792B64B-B93F-4639-B6ED-F80F72A777A6}" presName="linNode" presStyleCnt="0"/>
      <dgm:spPr/>
    </dgm:pt>
    <dgm:pt modelId="{39A22D0B-8CB7-4C90-A0BE-B94049266003}" type="pres">
      <dgm:prSet presAssocID="{0792B64B-B93F-4639-B6ED-F80F72A777A6}" presName="parentText" presStyleLbl="node1" presStyleIdx="4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256C4D-C145-46CA-A9D9-95A8600A7020}" type="pres">
      <dgm:prSet presAssocID="{0792B64B-B93F-4639-B6ED-F80F72A777A6}" presName="descendantText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9FE353-43A4-471F-82C5-03BA0CE22989}" type="pres">
      <dgm:prSet presAssocID="{E1890F18-DC2F-4720-A639-7AE3593F91FB}" presName="sp" presStyleCnt="0"/>
      <dgm:spPr/>
    </dgm:pt>
    <dgm:pt modelId="{274086F3-377D-4FBA-AECF-C98CF16E075D}" type="pres">
      <dgm:prSet presAssocID="{A8FB4687-FD80-4075-A598-C4CEC64A7889}" presName="linNode" presStyleCnt="0"/>
      <dgm:spPr/>
    </dgm:pt>
    <dgm:pt modelId="{F889E688-BCE4-4A0E-8C7D-7E9E48AB2095}" type="pres">
      <dgm:prSet presAssocID="{A8FB4687-FD80-4075-A598-C4CEC64A7889}" presName="parentText" presStyleLbl="node1" presStyleIdx="5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5FE83-ED04-40F4-B057-95E666072AD5}" type="pres">
      <dgm:prSet presAssocID="{A8FB4687-FD80-4075-A598-C4CEC64A7889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85BD85CC-62C3-4343-ACBF-3E7A76D7C2AF}" type="presOf" srcId="{850919D4-F313-498A-89A2-6006B4A28CAC}" destId="{4A256C4D-C145-46CA-A9D9-95A8600A7020}" srcOrd="0" destOrd="0" presId="urn:microsoft.com/office/officeart/2005/8/layout/vList5"/>
    <dgm:cxn modelId="{953531F8-CCD4-46A6-B490-DB68D2FBDC8C}" srcId="{3ACC6A0D-5AFA-43D3-924D-E42FFE9D8403}" destId="{BF9FE8BE-983E-41F9-B317-D7015F6F36FA}" srcOrd="1" destOrd="0" parTransId="{922601CA-F814-4FB6-A426-5608D1BEDA51}" sibTransId="{6A4C0EF0-ECC4-4E5F-9FF7-030BF8FA6E52}"/>
    <dgm:cxn modelId="{E91ADB08-02E6-4691-8E5D-3FE606895DF0}" type="presOf" srcId="{A8FB4687-FD80-4075-A598-C4CEC64A7889}" destId="{F889E688-BCE4-4A0E-8C7D-7E9E48AB2095}" srcOrd="0" destOrd="0" presId="urn:microsoft.com/office/officeart/2005/8/layout/vList5"/>
    <dgm:cxn modelId="{A7AE2165-985D-4956-B157-AD5640BA5FCF}" type="presOf" srcId="{0EAEA40A-AFEE-4FED-833C-B31C910692E6}" destId="{FFAD5F7D-A880-40A0-AE9E-17C80DAA362D}" srcOrd="0" destOrd="0" presId="urn:microsoft.com/office/officeart/2005/8/layout/vList5"/>
    <dgm:cxn modelId="{B0133FF7-1CF7-4258-8119-F6953EF289D1}" type="presOf" srcId="{BF9FE8BE-983E-41F9-B317-D7015F6F36FA}" destId="{4CE170C5-6DE4-49AE-85C4-BB9332B44101}" srcOrd="0" destOrd="0" presId="urn:microsoft.com/office/officeart/2005/8/layout/vList5"/>
    <dgm:cxn modelId="{FC362A2E-8681-40D2-9789-5D39FFD036F0}" srcId="{EEFA96A0-7DBF-42F5-9760-1B682C978D9E}" destId="{0EAEA40A-AFEE-4FED-833C-B31C910692E6}" srcOrd="0" destOrd="0" parTransId="{FC157DD3-C8F5-4DFE-9A24-5B43BBD37E38}" sibTransId="{3FD43985-5A2B-4076-9AA0-7DC1E78D6825}"/>
    <dgm:cxn modelId="{336A2417-4DCC-4F8C-A1F6-B520006996AC}" type="presOf" srcId="{4F49577A-6322-459E-8FF2-C71A85FB8A10}" destId="{E8A2056D-40E3-46C3-8DEB-F711CFFDABE5}" srcOrd="0" destOrd="0" presId="urn:microsoft.com/office/officeart/2005/8/layout/vList5"/>
    <dgm:cxn modelId="{AD978664-7D93-4B8B-A41D-83319AAECAA5}" srcId="{3ACC6A0D-5AFA-43D3-924D-E42FFE9D8403}" destId="{4F49577A-6322-459E-8FF2-C71A85FB8A10}" srcOrd="2" destOrd="0" parTransId="{142BD9C9-83BE-4B75-AE86-264CF15FBC3C}" sibTransId="{AF9E0CEE-D2CF-45C5-AE87-D6B2D0D49884}"/>
    <dgm:cxn modelId="{F16C09AB-58F0-4B3A-834A-F3DB59015817}" srcId="{3ACC6A0D-5AFA-43D3-924D-E42FFE9D8403}" destId="{0792B64B-B93F-4639-B6ED-F80F72A777A6}" srcOrd="4" destOrd="0" parTransId="{A1B428BC-E51F-4292-848B-FB24C49792EB}" sibTransId="{E1890F18-DC2F-4720-A639-7AE3593F91FB}"/>
    <dgm:cxn modelId="{3278421F-133D-421B-83BC-75074B864EE6}" srcId="{4F49577A-6322-459E-8FF2-C71A85FB8A10}" destId="{57C62713-E7DE-48EE-AE67-2B709CE47F37}" srcOrd="0" destOrd="0" parTransId="{B43B843D-AEAB-4997-90B5-5567A02135F6}" sibTransId="{8750A376-8D60-4389-A8DF-AB7B9284A5E0}"/>
    <dgm:cxn modelId="{D2B0515C-163C-4386-8493-630BF9EE1B7C}" type="presOf" srcId="{87F80FA7-1FDC-4687-87AF-749CE58D823F}" destId="{2381FA19-2733-48ED-ABAA-7EDFAF30A094}" srcOrd="0" destOrd="0" presId="urn:microsoft.com/office/officeart/2005/8/layout/vList5"/>
    <dgm:cxn modelId="{080CC6AB-4933-42C2-8352-13FC5E41886F}" type="presOf" srcId="{3ACC6A0D-5AFA-43D3-924D-E42FFE9D8403}" destId="{78AD1182-6711-44B6-95D9-0543DA065073}" srcOrd="0" destOrd="0" presId="urn:microsoft.com/office/officeart/2005/8/layout/vList5"/>
    <dgm:cxn modelId="{27B7711C-7BBF-42DB-AD71-BB73B6B58EF7}" type="presOf" srcId="{9830C3A0-5D2B-4241-A3F9-9654D05F7988}" destId="{86239680-3CB0-4DF4-8F4D-801C589137CD}" srcOrd="0" destOrd="0" presId="urn:microsoft.com/office/officeart/2005/8/layout/vList5"/>
    <dgm:cxn modelId="{2686B863-877B-434D-AE4D-6E564D235DBC}" type="presOf" srcId="{57C62713-E7DE-48EE-AE67-2B709CE47F37}" destId="{3DAE57B0-4386-42CD-B7BF-2EB7D32E6BF2}" srcOrd="0" destOrd="0" presId="urn:microsoft.com/office/officeart/2005/8/layout/vList5"/>
    <dgm:cxn modelId="{7351C663-1F3F-4B45-B1D7-EF14511A098A}" type="presOf" srcId="{EEFA96A0-7DBF-42F5-9760-1B682C978D9E}" destId="{5E94653F-6E3A-466B-866E-C0149A07CA40}" srcOrd="0" destOrd="0" presId="urn:microsoft.com/office/officeart/2005/8/layout/vList5"/>
    <dgm:cxn modelId="{24A3A7E8-31EE-4979-B841-407105CED411}" srcId="{0792B64B-B93F-4639-B6ED-F80F72A777A6}" destId="{850919D4-F313-498A-89A2-6006B4A28CAC}" srcOrd="0" destOrd="0" parTransId="{762BBC97-ADCC-4F67-B4ED-DA5A66392793}" sibTransId="{662F3B96-4A79-4EA8-894C-3D8579647F30}"/>
    <dgm:cxn modelId="{3A42D998-0D0A-4F60-8D6C-0966A7EAA112}" srcId="{A8FB4687-FD80-4075-A598-C4CEC64A7889}" destId="{325D6113-F116-48D7-A58B-2FFC16FE4BC9}" srcOrd="0" destOrd="0" parTransId="{32DD3F3C-B898-4650-BAE3-FD965789C780}" sibTransId="{3A33BEEF-CE83-4A03-AEA5-5D1EFCE5EDE3}"/>
    <dgm:cxn modelId="{2DD4CCAF-9B13-4F3F-8BC5-B4A8C96D14CF}" srcId="{3ACC6A0D-5AFA-43D3-924D-E42FFE9D8403}" destId="{A8FB4687-FD80-4075-A598-C4CEC64A7889}" srcOrd="5" destOrd="0" parTransId="{46A2DBB9-9CF0-4049-A796-CFDBBA9AB286}" sibTransId="{04546DC9-3C9C-47BD-93C8-60591690DE8B}"/>
    <dgm:cxn modelId="{4675E0D5-18A4-4064-A6A4-F7DD8FC83BA7}" srcId="{87F80FA7-1FDC-4687-87AF-749CE58D823F}" destId="{9830C3A0-5D2B-4241-A3F9-9654D05F7988}" srcOrd="0" destOrd="0" parTransId="{FED54D61-6AFD-425F-90A5-2213E9AE5F47}" sibTransId="{72823120-D897-48FB-B508-EBE1716B7D64}"/>
    <dgm:cxn modelId="{3F9EA91B-B68F-4C62-903F-27D5B23C46AE}" srcId="{3ACC6A0D-5AFA-43D3-924D-E42FFE9D8403}" destId="{87F80FA7-1FDC-4687-87AF-749CE58D823F}" srcOrd="0" destOrd="0" parTransId="{418358B0-A534-4E2B-B5ED-BE9E02895AFC}" sibTransId="{538F9D4A-8D14-42DB-88B8-D587CD58C2C0}"/>
    <dgm:cxn modelId="{6666CE26-5A28-451C-A629-EEC56EE531F2}" type="presOf" srcId="{325D6113-F116-48D7-A58B-2FFC16FE4BC9}" destId="{E845FE83-ED04-40F4-B057-95E666072AD5}" srcOrd="0" destOrd="0" presId="urn:microsoft.com/office/officeart/2005/8/layout/vList5"/>
    <dgm:cxn modelId="{B9BABDB1-5FF1-4867-93E9-7B04558D9BBC}" srcId="{3ACC6A0D-5AFA-43D3-924D-E42FFE9D8403}" destId="{EEFA96A0-7DBF-42F5-9760-1B682C978D9E}" srcOrd="3" destOrd="0" parTransId="{0340630C-B312-4000-B364-5E57002B64CE}" sibTransId="{D021868A-5F15-426D-9BF9-38BC4141536B}"/>
    <dgm:cxn modelId="{52AF3023-D549-4D9E-B224-0F61AD712855}" srcId="{BF9FE8BE-983E-41F9-B317-D7015F6F36FA}" destId="{802793A6-CBD1-4C70-9D1B-CC7A314A1196}" srcOrd="0" destOrd="0" parTransId="{FB94CFE1-91A4-46F6-B695-4FF57B7DD47A}" sibTransId="{FF49B0E6-18CB-42E6-9C2D-0F363079C3AE}"/>
    <dgm:cxn modelId="{F8B2135F-F9B6-4A32-B18C-8BF36BEF7460}" type="presOf" srcId="{802793A6-CBD1-4C70-9D1B-CC7A314A1196}" destId="{A0313DD0-A4E1-4D7E-AE20-031718C5CEC6}" srcOrd="0" destOrd="0" presId="urn:microsoft.com/office/officeart/2005/8/layout/vList5"/>
    <dgm:cxn modelId="{874E8D47-3155-46D9-8BCF-72304DC41EE8}" type="presOf" srcId="{0792B64B-B93F-4639-B6ED-F80F72A777A6}" destId="{39A22D0B-8CB7-4C90-A0BE-B94049266003}" srcOrd="0" destOrd="0" presId="urn:microsoft.com/office/officeart/2005/8/layout/vList5"/>
    <dgm:cxn modelId="{6E1F9D99-0E97-4952-A8DC-C2D9E5179F5B}" type="presParOf" srcId="{78AD1182-6711-44B6-95D9-0543DA065073}" destId="{0A5E051B-36E3-4708-B8E0-CEA45E5AFCA3}" srcOrd="0" destOrd="0" presId="urn:microsoft.com/office/officeart/2005/8/layout/vList5"/>
    <dgm:cxn modelId="{F5FD9EAE-E5E6-48B4-9669-CA352E4C6F17}" type="presParOf" srcId="{0A5E051B-36E3-4708-B8E0-CEA45E5AFCA3}" destId="{2381FA19-2733-48ED-ABAA-7EDFAF30A094}" srcOrd="0" destOrd="0" presId="urn:microsoft.com/office/officeart/2005/8/layout/vList5"/>
    <dgm:cxn modelId="{29716F85-3323-4976-BEF1-6A86D70D61B5}" type="presParOf" srcId="{0A5E051B-36E3-4708-B8E0-CEA45E5AFCA3}" destId="{86239680-3CB0-4DF4-8F4D-801C589137CD}" srcOrd="1" destOrd="0" presId="urn:microsoft.com/office/officeart/2005/8/layout/vList5"/>
    <dgm:cxn modelId="{C95EC9AF-370E-44C3-BAE4-DC68A5A2F41D}" type="presParOf" srcId="{78AD1182-6711-44B6-95D9-0543DA065073}" destId="{4BBE333D-B468-4E16-8BE4-A0D75FB74CE7}" srcOrd="1" destOrd="0" presId="urn:microsoft.com/office/officeart/2005/8/layout/vList5"/>
    <dgm:cxn modelId="{E54631E3-F4D5-4DDC-A926-7CE369BE1BCE}" type="presParOf" srcId="{78AD1182-6711-44B6-95D9-0543DA065073}" destId="{FC592209-34A7-4F86-B4A3-CD2205180153}" srcOrd="2" destOrd="0" presId="urn:microsoft.com/office/officeart/2005/8/layout/vList5"/>
    <dgm:cxn modelId="{D339EBBE-BBE2-405A-B21C-69781B43276E}" type="presParOf" srcId="{FC592209-34A7-4F86-B4A3-CD2205180153}" destId="{4CE170C5-6DE4-49AE-85C4-BB9332B44101}" srcOrd="0" destOrd="0" presId="urn:microsoft.com/office/officeart/2005/8/layout/vList5"/>
    <dgm:cxn modelId="{C7B3CC57-58FC-4596-BE63-FE6E4720E015}" type="presParOf" srcId="{FC592209-34A7-4F86-B4A3-CD2205180153}" destId="{A0313DD0-A4E1-4D7E-AE20-031718C5CEC6}" srcOrd="1" destOrd="0" presId="urn:microsoft.com/office/officeart/2005/8/layout/vList5"/>
    <dgm:cxn modelId="{8A38F81A-F37A-4833-961E-868EA7D147F0}" type="presParOf" srcId="{78AD1182-6711-44B6-95D9-0543DA065073}" destId="{C05DB555-4FD6-4E60-96BE-FE4E2F0D0366}" srcOrd="3" destOrd="0" presId="urn:microsoft.com/office/officeart/2005/8/layout/vList5"/>
    <dgm:cxn modelId="{AC3CD469-2749-4024-BDD0-0BD4E8ECB0FF}" type="presParOf" srcId="{78AD1182-6711-44B6-95D9-0543DA065073}" destId="{A840535B-423A-4CFC-984F-80427C872268}" srcOrd="4" destOrd="0" presId="urn:microsoft.com/office/officeart/2005/8/layout/vList5"/>
    <dgm:cxn modelId="{D1967175-F855-44E5-9B1A-9379349CE40B}" type="presParOf" srcId="{A840535B-423A-4CFC-984F-80427C872268}" destId="{E8A2056D-40E3-46C3-8DEB-F711CFFDABE5}" srcOrd="0" destOrd="0" presId="urn:microsoft.com/office/officeart/2005/8/layout/vList5"/>
    <dgm:cxn modelId="{C188F6DC-0818-4C9F-967C-A8B43452A10A}" type="presParOf" srcId="{A840535B-423A-4CFC-984F-80427C872268}" destId="{3DAE57B0-4386-42CD-B7BF-2EB7D32E6BF2}" srcOrd="1" destOrd="0" presId="urn:microsoft.com/office/officeart/2005/8/layout/vList5"/>
    <dgm:cxn modelId="{C8D21EE8-F394-4D39-8377-5B1F8815F14F}" type="presParOf" srcId="{78AD1182-6711-44B6-95D9-0543DA065073}" destId="{09C91ECF-E223-47CE-8844-FAF1D92E1460}" srcOrd="5" destOrd="0" presId="urn:microsoft.com/office/officeart/2005/8/layout/vList5"/>
    <dgm:cxn modelId="{CEA16F14-85A0-4E3B-9462-16E7F41FA35D}" type="presParOf" srcId="{78AD1182-6711-44B6-95D9-0543DA065073}" destId="{B17E93F9-934D-4D5F-9E95-33F5971E5037}" srcOrd="6" destOrd="0" presId="urn:microsoft.com/office/officeart/2005/8/layout/vList5"/>
    <dgm:cxn modelId="{2498994D-DC2C-4501-A86B-94440861E8F6}" type="presParOf" srcId="{B17E93F9-934D-4D5F-9E95-33F5971E5037}" destId="{5E94653F-6E3A-466B-866E-C0149A07CA40}" srcOrd="0" destOrd="0" presId="urn:microsoft.com/office/officeart/2005/8/layout/vList5"/>
    <dgm:cxn modelId="{39D23416-051A-458F-9D86-D8C7B1BA9C23}" type="presParOf" srcId="{B17E93F9-934D-4D5F-9E95-33F5971E5037}" destId="{FFAD5F7D-A880-40A0-AE9E-17C80DAA362D}" srcOrd="1" destOrd="0" presId="urn:microsoft.com/office/officeart/2005/8/layout/vList5"/>
    <dgm:cxn modelId="{6676612F-87B6-4AFF-98E5-E73C11590F89}" type="presParOf" srcId="{78AD1182-6711-44B6-95D9-0543DA065073}" destId="{FEDC8629-9024-4F5C-B802-AB54DBB1889A}" srcOrd="7" destOrd="0" presId="urn:microsoft.com/office/officeart/2005/8/layout/vList5"/>
    <dgm:cxn modelId="{1A0597D0-CB7E-40D4-A77B-3E19FE289D5B}" type="presParOf" srcId="{78AD1182-6711-44B6-95D9-0543DA065073}" destId="{7DFBF7FF-DDB7-4FCB-ADDD-51784835003D}" srcOrd="8" destOrd="0" presId="urn:microsoft.com/office/officeart/2005/8/layout/vList5"/>
    <dgm:cxn modelId="{1CA30C04-9780-4FC0-AE0F-09808BA30556}" type="presParOf" srcId="{7DFBF7FF-DDB7-4FCB-ADDD-51784835003D}" destId="{39A22D0B-8CB7-4C90-A0BE-B94049266003}" srcOrd="0" destOrd="0" presId="urn:microsoft.com/office/officeart/2005/8/layout/vList5"/>
    <dgm:cxn modelId="{1B40A5C1-C80E-4AD3-BE6A-8151BD36D84A}" type="presParOf" srcId="{7DFBF7FF-DDB7-4FCB-ADDD-51784835003D}" destId="{4A256C4D-C145-46CA-A9D9-95A8600A7020}" srcOrd="1" destOrd="0" presId="urn:microsoft.com/office/officeart/2005/8/layout/vList5"/>
    <dgm:cxn modelId="{9DB34DBF-FA03-4BB2-995D-8889E9600E8F}" type="presParOf" srcId="{78AD1182-6711-44B6-95D9-0543DA065073}" destId="{1B9FE353-43A4-471F-82C5-03BA0CE22989}" srcOrd="9" destOrd="0" presId="urn:microsoft.com/office/officeart/2005/8/layout/vList5"/>
    <dgm:cxn modelId="{979610C4-F5AB-45F4-9DAD-CAD8D68E8239}" type="presParOf" srcId="{78AD1182-6711-44B6-95D9-0543DA065073}" destId="{274086F3-377D-4FBA-AECF-C98CF16E075D}" srcOrd="10" destOrd="0" presId="urn:microsoft.com/office/officeart/2005/8/layout/vList5"/>
    <dgm:cxn modelId="{A22BFFAB-EC8A-49D5-9567-CF5A3E202A42}" type="presParOf" srcId="{274086F3-377D-4FBA-AECF-C98CF16E075D}" destId="{F889E688-BCE4-4A0E-8C7D-7E9E48AB2095}" srcOrd="0" destOrd="0" presId="urn:microsoft.com/office/officeart/2005/8/layout/vList5"/>
    <dgm:cxn modelId="{75E33F8D-DFE3-4F31-BC07-54ACBE8E9222}" type="presParOf" srcId="{274086F3-377D-4FBA-AECF-C98CF16E075D}" destId="{E845FE83-ED04-40F4-B057-95E666072AD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3ACC6A0D-5AFA-43D3-924D-E42FFE9D8403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F80FA7-1FDC-4687-87AF-749CE58D823F}">
      <dgm:prSet phldrT="[文本]"/>
      <dgm:spPr>
        <a:xfrm>
          <a:off x="702730" y="1266"/>
          <a:ext cx="1601772" cy="737210"/>
        </a:xfrm>
        <a:prstGeom prst="roundRect">
          <a:avLst/>
        </a:prstGeom>
        <a:gradFill rotWithShape="0">
          <a:gsLst>
            <a:gs pos="0">
              <a:srgbClr val="0070C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70C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70C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1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418358B0-A534-4E2B-B5ED-BE9E02895AFC}" type="par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538F9D4A-8D14-42DB-88B8-D587CD58C2C0}" type="sib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9830C3A0-5D2B-4241-A3F9-9654D05F7988}">
      <dgm:prSet phldrT="[文本]" custT="1"/>
      <dgm:spPr>
        <a:xfrm rot="5400000">
          <a:off x="4682714" y="-2303224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FED54D61-6AFD-425F-90A5-2213E9AE5F47}" type="par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72823120-D897-48FB-B508-EBE1716B7D64}" type="sib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802793A6-CBD1-4C70-9D1B-CC7A314A1196}">
      <dgm:prSet phldrT="[文本]" custT="1"/>
      <dgm:spPr>
        <a:xfrm rot="5400000">
          <a:off x="4682714" y="-1529153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FB94CFE1-91A4-46F6-B695-4FF57B7DD47A}" type="par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FF49B0E6-18CB-42E6-9C2D-0F363079C3AE}" type="sib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4F49577A-6322-459E-8FF2-C71A85FB8A10}">
      <dgm:prSet phldrT="[文本]"/>
      <dgm:spPr>
        <a:xfrm>
          <a:off x="702730" y="1549408"/>
          <a:ext cx="1601772" cy="737210"/>
        </a:xfrm>
        <a:prstGeom prst="roundRect">
          <a:avLst/>
        </a:prstGeom>
        <a:gradFill rotWithShape="0">
          <a:gsLst>
            <a:gs pos="0">
              <a:srgbClr val="0070C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70C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70C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3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142BD9C9-83BE-4B75-AE86-264CF15FBC3C}" type="par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AF9E0CEE-D2CF-45C5-AE87-D6B2D0D49884}" type="sib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57C62713-E7DE-48EE-AE67-2B709CE47F37}">
      <dgm:prSet phldrT="[文本]" custT="1"/>
      <dgm:spPr>
        <a:xfrm rot="5400000">
          <a:off x="4682714" y="-75508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B43B843D-AEAB-4997-90B5-5567A02135F6}" type="par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8750A376-8D60-4389-A8DF-AB7B9284A5E0}" type="sib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EEFA96A0-7DBF-42F5-9760-1B682C978D9E}">
      <dgm:prSet phldrT="[文本]"/>
      <dgm:spPr>
        <a:xfrm>
          <a:off x="702730" y="2323480"/>
          <a:ext cx="1601772" cy="737210"/>
        </a:xfrm>
        <a:prstGeom prst="roundRect">
          <a:avLst/>
        </a:prstGeom>
        <a:gradFill rotWithShape="0">
          <a:gsLst>
            <a:gs pos="0">
              <a:srgbClr val="0070C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70C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70C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4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0340630C-B312-4000-B364-5E57002B64CE}" type="par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D021868A-5F15-426D-9BF9-38BC4141536B}" type="sib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0792B64B-B93F-4639-B6ED-F80F72A777A6}">
      <dgm:prSet phldrT="[文本]"/>
      <dgm:spPr>
        <a:xfrm>
          <a:off x="702730" y="3097551"/>
          <a:ext cx="1601772" cy="737210"/>
        </a:xfrm>
        <a:prstGeom prst="roundRect">
          <a:avLst/>
        </a:prstGeom>
        <a:gradFill rotWithShape="0">
          <a:gsLst>
            <a:gs pos="0">
              <a:srgbClr val="0070C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70C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70C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5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A1B428BC-E51F-4292-848B-FB24C49792EB}" type="par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E1890F18-DC2F-4720-A639-7AE3593F91FB}" type="sib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A8FB4687-FD80-4075-A598-C4CEC64A7889}">
      <dgm:prSet phldrT="[文本]"/>
      <dgm:spPr>
        <a:xfrm>
          <a:off x="702730" y="3871622"/>
          <a:ext cx="1601772" cy="737210"/>
        </a:xfrm>
        <a:prstGeom prst="roundRect">
          <a:avLst/>
        </a:prstGeom>
        <a:gradFill rotWithShape="0">
          <a:gsLst>
            <a:gs pos="0">
              <a:srgbClr val="0070C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70C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70C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6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46A2DBB9-9CF0-4049-A796-CFDBBA9AB286}" type="par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04546DC9-3C9C-47BD-93C8-60591690DE8B}" type="sib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325D6113-F116-48D7-A58B-2FFC16FE4BC9}">
      <dgm:prSet phldrT="[文本]" custT="1"/>
      <dgm:spPr>
        <a:xfrm rot="5400000">
          <a:off x="4682714" y="1567132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32DD3F3C-B898-4650-BAE3-FD965789C780}" type="par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3A33BEEF-CE83-4A03-AEA5-5D1EFCE5EDE3}" type="sib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850919D4-F313-498A-89A2-6006B4A28CAC}">
      <dgm:prSet phldrT="[文本]" custT="1"/>
      <dgm:spPr>
        <a:xfrm rot="5400000">
          <a:off x="4682714" y="79306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762BBC97-ADCC-4F67-B4ED-DA5A66392793}" type="par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662F3B96-4A79-4EA8-894C-3D8579647F30}" type="sib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0EAEA40A-AFEE-4FED-833C-B31C910692E6}">
      <dgm:prSet phldrT="[文本]" custT="1"/>
      <dgm:spPr>
        <a:xfrm rot="5400000">
          <a:off x="4682714" y="18989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FC157DD3-C8F5-4DFE-9A24-5B43BBD37E38}" type="par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3FD43985-5A2B-4076-9AA0-7DC1E78D6825}" type="sib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BF9FE8BE-983E-41F9-B317-D7015F6F36FA}">
      <dgm:prSet phldrT="[文本]"/>
      <dgm:spPr>
        <a:xfrm>
          <a:off x="702730" y="775337"/>
          <a:ext cx="1601772" cy="737210"/>
        </a:xfrm>
        <a:prstGeom prst="roundRect">
          <a:avLst/>
        </a:prstGeom>
        <a:gradFill rotWithShape="0">
          <a:gsLst>
            <a:gs pos="0">
              <a:srgbClr val="0070C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70C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70C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2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6A4C0EF0-ECC4-4E5F-9FF7-030BF8FA6E52}" type="sib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922601CA-F814-4FB6-A426-5608D1BEDA51}" type="par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78AD1182-6711-44B6-95D9-0543DA065073}" type="pres">
      <dgm:prSet presAssocID="{3ACC6A0D-5AFA-43D3-924D-E42FFE9D840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A5E051B-36E3-4708-B8E0-CEA45E5AFCA3}" type="pres">
      <dgm:prSet presAssocID="{87F80FA7-1FDC-4687-87AF-749CE58D823F}" presName="linNode" presStyleCnt="0"/>
      <dgm:spPr/>
    </dgm:pt>
    <dgm:pt modelId="{2381FA19-2733-48ED-ABAA-7EDFAF30A094}" type="pres">
      <dgm:prSet presAssocID="{87F80FA7-1FDC-4687-87AF-749CE58D823F}" presName="parentText" presStyleLbl="node1" presStyleIdx="0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239680-3CB0-4DF4-8F4D-801C589137CD}" type="pres">
      <dgm:prSet presAssocID="{87F80FA7-1FDC-4687-87AF-749CE58D823F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BE333D-B468-4E16-8BE4-A0D75FB74CE7}" type="pres">
      <dgm:prSet presAssocID="{538F9D4A-8D14-42DB-88B8-D587CD58C2C0}" presName="sp" presStyleCnt="0"/>
      <dgm:spPr/>
    </dgm:pt>
    <dgm:pt modelId="{FC592209-34A7-4F86-B4A3-CD2205180153}" type="pres">
      <dgm:prSet presAssocID="{BF9FE8BE-983E-41F9-B317-D7015F6F36FA}" presName="linNode" presStyleCnt="0"/>
      <dgm:spPr/>
    </dgm:pt>
    <dgm:pt modelId="{4CE170C5-6DE4-49AE-85C4-BB9332B44101}" type="pres">
      <dgm:prSet presAssocID="{BF9FE8BE-983E-41F9-B317-D7015F6F36FA}" presName="parentText" presStyleLbl="node1" presStyleIdx="1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313DD0-A4E1-4D7E-AE20-031718C5CEC6}" type="pres">
      <dgm:prSet presAssocID="{BF9FE8BE-983E-41F9-B317-D7015F6F36FA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5DB555-4FD6-4E60-96BE-FE4E2F0D0366}" type="pres">
      <dgm:prSet presAssocID="{6A4C0EF0-ECC4-4E5F-9FF7-030BF8FA6E52}" presName="sp" presStyleCnt="0"/>
      <dgm:spPr/>
    </dgm:pt>
    <dgm:pt modelId="{A840535B-423A-4CFC-984F-80427C872268}" type="pres">
      <dgm:prSet presAssocID="{4F49577A-6322-459E-8FF2-C71A85FB8A10}" presName="linNode" presStyleCnt="0"/>
      <dgm:spPr/>
    </dgm:pt>
    <dgm:pt modelId="{E8A2056D-40E3-46C3-8DEB-F711CFFDABE5}" type="pres">
      <dgm:prSet presAssocID="{4F49577A-6322-459E-8FF2-C71A85FB8A10}" presName="parentText" presStyleLbl="node1" presStyleIdx="2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AE57B0-4386-42CD-B7BF-2EB7D32E6BF2}" type="pres">
      <dgm:prSet presAssocID="{4F49577A-6322-459E-8FF2-C71A85FB8A10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C91ECF-E223-47CE-8844-FAF1D92E1460}" type="pres">
      <dgm:prSet presAssocID="{AF9E0CEE-D2CF-45C5-AE87-D6B2D0D49884}" presName="sp" presStyleCnt="0"/>
      <dgm:spPr/>
    </dgm:pt>
    <dgm:pt modelId="{B17E93F9-934D-4D5F-9E95-33F5971E5037}" type="pres">
      <dgm:prSet presAssocID="{EEFA96A0-7DBF-42F5-9760-1B682C978D9E}" presName="linNode" presStyleCnt="0"/>
      <dgm:spPr/>
    </dgm:pt>
    <dgm:pt modelId="{5E94653F-6E3A-466B-866E-C0149A07CA40}" type="pres">
      <dgm:prSet presAssocID="{EEFA96A0-7DBF-42F5-9760-1B682C978D9E}" presName="parentText" presStyleLbl="node1" presStyleIdx="3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AD5F7D-A880-40A0-AE9E-17C80DAA362D}" type="pres">
      <dgm:prSet presAssocID="{EEFA96A0-7DBF-42F5-9760-1B682C978D9E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DC8629-9024-4F5C-B802-AB54DBB1889A}" type="pres">
      <dgm:prSet presAssocID="{D021868A-5F15-426D-9BF9-38BC4141536B}" presName="sp" presStyleCnt="0"/>
      <dgm:spPr/>
    </dgm:pt>
    <dgm:pt modelId="{7DFBF7FF-DDB7-4FCB-ADDD-51784835003D}" type="pres">
      <dgm:prSet presAssocID="{0792B64B-B93F-4639-B6ED-F80F72A777A6}" presName="linNode" presStyleCnt="0"/>
      <dgm:spPr/>
    </dgm:pt>
    <dgm:pt modelId="{39A22D0B-8CB7-4C90-A0BE-B94049266003}" type="pres">
      <dgm:prSet presAssocID="{0792B64B-B93F-4639-B6ED-F80F72A777A6}" presName="parentText" presStyleLbl="node1" presStyleIdx="4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256C4D-C145-46CA-A9D9-95A8600A7020}" type="pres">
      <dgm:prSet presAssocID="{0792B64B-B93F-4639-B6ED-F80F72A777A6}" presName="descendantText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9FE353-43A4-471F-82C5-03BA0CE22989}" type="pres">
      <dgm:prSet presAssocID="{E1890F18-DC2F-4720-A639-7AE3593F91FB}" presName="sp" presStyleCnt="0"/>
      <dgm:spPr/>
    </dgm:pt>
    <dgm:pt modelId="{274086F3-377D-4FBA-AECF-C98CF16E075D}" type="pres">
      <dgm:prSet presAssocID="{A8FB4687-FD80-4075-A598-C4CEC64A7889}" presName="linNode" presStyleCnt="0"/>
      <dgm:spPr/>
    </dgm:pt>
    <dgm:pt modelId="{F889E688-BCE4-4A0E-8C7D-7E9E48AB2095}" type="pres">
      <dgm:prSet presAssocID="{A8FB4687-FD80-4075-A598-C4CEC64A7889}" presName="parentText" presStyleLbl="node1" presStyleIdx="5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5FE83-ED04-40F4-B057-95E666072AD5}" type="pres">
      <dgm:prSet presAssocID="{A8FB4687-FD80-4075-A598-C4CEC64A7889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1558163F-974A-4B2E-9DEC-9E9BF44FCDD3}" type="presOf" srcId="{802793A6-CBD1-4C70-9D1B-CC7A314A1196}" destId="{A0313DD0-A4E1-4D7E-AE20-031718C5CEC6}" srcOrd="0" destOrd="0" presId="urn:microsoft.com/office/officeart/2005/8/layout/vList5"/>
    <dgm:cxn modelId="{953531F8-CCD4-46A6-B490-DB68D2FBDC8C}" srcId="{3ACC6A0D-5AFA-43D3-924D-E42FFE9D8403}" destId="{BF9FE8BE-983E-41F9-B317-D7015F6F36FA}" srcOrd="1" destOrd="0" parTransId="{922601CA-F814-4FB6-A426-5608D1BEDA51}" sibTransId="{6A4C0EF0-ECC4-4E5F-9FF7-030BF8FA6E52}"/>
    <dgm:cxn modelId="{6B54F110-52DA-4480-867F-F49E12C07B54}" type="presOf" srcId="{4F49577A-6322-459E-8FF2-C71A85FB8A10}" destId="{E8A2056D-40E3-46C3-8DEB-F711CFFDABE5}" srcOrd="0" destOrd="0" presId="urn:microsoft.com/office/officeart/2005/8/layout/vList5"/>
    <dgm:cxn modelId="{FC362A2E-8681-40D2-9789-5D39FFD036F0}" srcId="{EEFA96A0-7DBF-42F5-9760-1B682C978D9E}" destId="{0EAEA40A-AFEE-4FED-833C-B31C910692E6}" srcOrd="0" destOrd="0" parTransId="{FC157DD3-C8F5-4DFE-9A24-5B43BBD37E38}" sibTransId="{3FD43985-5A2B-4076-9AA0-7DC1E78D6825}"/>
    <dgm:cxn modelId="{AD978664-7D93-4B8B-A41D-83319AAECAA5}" srcId="{3ACC6A0D-5AFA-43D3-924D-E42FFE9D8403}" destId="{4F49577A-6322-459E-8FF2-C71A85FB8A10}" srcOrd="2" destOrd="0" parTransId="{142BD9C9-83BE-4B75-AE86-264CF15FBC3C}" sibTransId="{AF9E0CEE-D2CF-45C5-AE87-D6B2D0D49884}"/>
    <dgm:cxn modelId="{208F89DD-9FE6-457B-A812-B0CC78B63541}" type="presOf" srcId="{A8FB4687-FD80-4075-A598-C4CEC64A7889}" destId="{F889E688-BCE4-4A0E-8C7D-7E9E48AB2095}" srcOrd="0" destOrd="0" presId="urn:microsoft.com/office/officeart/2005/8/layout/vList5"/>
    <dgm:cxn modelId="{F29FD422-AA69-4613-B355-695B366398FC}" type="presOf" srcId="{325D6113-F116-48D7-A58B-2FFC16FE4BC9}" destId="{E845FE83-ED04-40F4-B057-95E666072AD5}" srcOrd="0" destOrd="0" presId="urn:microsoft.com/office/officeart/2005/8/layout/vList5"/>
    <dgm:cxn modelId="{F16C09AB-58F0-4B3A-834A-F3DB59015817}" srcId="{3ACC6A0D-5AFA-43D3-924D-E42FFE9D8403}" destId="{0792B64B-B93F-4639-B6ED-F80F72A777A6}" srcOrd="4" destOrd="0" parTransId="{A1B428BC-E51F-4292-848B-FB24C49792EB}" sibTransId="{E1890F18-DC2F-4720-A639-7AE3593F91FB}"/>
    <dgm:cxn modelId="{77D843F1-405C-45DC-AE97-A63725BE8E34}" type="presOf" srcId="{0792B64B-B93F-4639-B6ED-F80F72A777A6}" destId="{39A22D0B-8CB7-4C90-A0BE-B94049266003}" srcOrd="0" destOrd="0" presId="urn:microsoft.com/office/officeart/2005/8/layout/vList5"/>
    <dgm:cxn modelId="{3278421F-133D-421B-83BC-75074B864EE6}" srcId="{4F49577A-6322-459E-8FF2-C71A85FB8A10}" destId="{57C62713-E7DE-48EE-AE67-2B709CE47F37}" srcOrd="0" destOrd="0" parTransId="{B43B843D-AEAB-4997-90B5-5567A02135F6}" sibTransId="{8750A376-8D60-4389-A8DF-AB7B9284A5E0}"/>
    <dgm:cxn modelId="{E4FEAD2E-4155-4775-958A-78A2C1C36B66}" type="presOf" srcId="{57C62713-E7DE-48EE-AE67-2B709CE47F37}" destId="{3DAE57B0-4386-42CD-B7BF-2EB7D32E6BF2}" srcOrd="0" destOrd="0" presId="urn:microsoft.com/office/officeart/2005/8/layout/vList5"/>
    <dgm:cxn modelId="{A20D58EB-75E4-4220-A678-AA8CD4486911}" type="presOf" srcId="{EEFA96A0-7DBF-42F5-9760-1B682C978D9E}" destId="{5E94653F-6E3A-466B-866E-C0149A07CA40}" srcOrd="0" destOrd="0" presId="urn:microsoft.com/office/officeart/2005/8/layout/vList5"/>
    <dgm:cxn modelId="{03F4CF66-D606-4580-8D6A-4649B652D2BA}" type="presOf" srcId="{3ACC6A0D-5AFA-43D3-924D-E42FFE9D8403}" destId="{78AD1182-6711-44B6-95D9-0543DA065073}" srcOrd="0" destOrd="0" presId="urn:microsoft.com/office/officeart/2005/8/layout/vList5"/>
    <dgm:cxn modelId="{B4608B5C-CFE3-4E84-AFC9-B51FD3725CB3}" type="presOf" srcId="{87F80FA7-1FDC-4687-87AF-749CE58D823F}" destId="{2381FA19-2733-48ED-ABAA-7EDFAF30A094}" srcOrd="0" destOrd="0" presId="urn:microsoft.com/office/officeart/2005/8/layout/vList5"/>
    <dgm:cxn modelId="{A9873390-E75A-4F50-A3D1-260D014822CF}" type="presOf" srcId="{0EAEA40A-AFEE-4FED-833C-B31C910692E6}" destId="{FFAD5F7D-A880-40A0-AE9E-17C80DAA362D}" srcOrd="0" destOrd="0" presId="urn:microsoft.com/office/officeart/2005/8/layout/vList5"/>
    <dgm:cxn modelId="{24A3A7E8-31EE-4979-B841-407105CED411}" srcId="{0792B64B-B93F-4639-B6ED-F80F72A777A6}" destId="{850919D4-F313-498A-89A2-6006B4A28CAC}" srcOrd="0" destOrd="0" parTransId="{762BBC97-ADCC-4F67-B4ED-DA5A66392793}" sibTransId="{662F3B96-4A79-4EA8-894C-3D8579647F30}"/>
    <dgm:cxn modelId="{3A42D998-0D0A-4F60-8D6C-0966A7EAA112}" srcId="{A8FB4687-FD80-4075-A598-C4CEC64A7889}" destId="{325D6113-F116-48D7-A58B-2FFC16FE4BC9}" srcOrd="0" destOrd="0" parTransId="{32DD3F3C-B898-4650-BAE3-FD965789C780}" sibTransId="{3A33BEEF-CE83-4A03-AEA5-5D1EFCE5EDE3}"/>
    <dgm:cxn modelId="{2DD4CCAF-9B13-4F3F-8BC5-B4A8C96D14CF}" srcId="{3ACC6A0D-5AFA-43D3-924D-E42FFE9D8403}" destId="{A8FB4687-FD80-4075-A598-C4CEC64A7889}" srcOrd="5" destOrd="0" parTransId="{46A2DBB9-9CF0-4049-A796-CFDBBA9AB286}" sibTransId="{04546DC9-3C9C-47BD-93C8-60591690DE8B}"/>
    <dgm:cxn modelId="{4675E0D5-18A4-4064-A6A4-F7DD8FC83BA7}" srcId="{87F80FA7-1FDC-4687-87AF-749CE58D823F}" destId="{9830C3A0-5D2B-4241-A3F9-9654D05F7988}" srcOrd="0" destOrd="0" parTransId="{FED54D61-6AFD-425F-90A5-2213E9AE5F47}" sibTransId="{72823120-D897-48FB-B508-EBE1716B7D64}"/>
    <dgm:cxn modelId="{3F9EA91B-B68F-4C62-903F-27D5B23C46AE}" srcId="{3ACC6A0D-5AFA-43D3-924D-E42FFE9D8403}" destId="{87F80FA7-1FDC-4687-87AF-749CE58D823F}" srcOrd="0" destOrd="0" parTransId="{418358B0-A534-4E2B-B5ED-BE9E02895AFC}" sibTransId="{538F9D4A-8D14-42DB-88B8-D587CD58C2C0}"/>
    <dgm:cxn modelId="{A9AA1542-1DDA-4C8B-A914-A9082501A7C4}" type="presOf" srcId="{850919D4-F313-498A-89A2-6006B4A28CAC}" destId="{4A256C4D-C145-46CA-A9D9-95A8600A7020}" srcOrd="0" destOrd="0" presId="urn:microsoft.com/office/officeart/2005/8/layout/vList5"/>
    <dgm:cxn modelId="{3BD30EEB-EDD3-4F2E-A47D-9447863A2DA4}" type="presOf" srcId="{9830C3A0-5D2B-4241-A3F9-9654D05F7988}" destId="{86239680-3CB0-4DF4-8F4D-801C589137CD}" srcOrd="0" destOrd="0" presId="urn:microsoft.com/office/officeart/2005/8/layout/vList5"/>
    <dgm:cxn modelId="{5434DE2E-62BA-44E3-91C4-9D885783D34A}" type="presOf" srcId="{BF9FE8BE-983E-41F9-B317-D7015F6F36FA}" destId="{4CE170C5-6DE4-49AE-85C4-BB9332B44101}" srcOrd="0" destOrd="0" presId="urn:microsoft.com/office/officeart/2005/8/layout/vList5"/>
    <dgm:cxn modelId="{52AF3023-D549-4D9E-B224-0F61AD712855}" srcId="{BF9FE8BE-983E-41F9-B317-D7015F6F36FA}" destId="{802793A6-CBD1-4C70-9D1B-CC7A314A1196}" srcOrd="0" destOrd="0" parTransId="{FB94CFE1-91A4-46F6-B695-4FF57B7DD47A}" sibTransId="{FF49B0E6-18CB-42E6-9C2D-0F363079C3AE}"/>
    <dgm:cxn modelId="{B9BABDB1-5FF1-4867-93E9-7B04558D9BBC}" srcId="{3ACC6A0D-5AFA-43D3-924D-E42FFE9D8403}" destId="{EEFA96A0-7DBF-42F5-9760-1B682C978D9E}" srcOrd="3" destOrd="0" parTransId="{0340630C-B312-4000-B364-5E57002B64CE}" sibTransId="{D021868A-5F15-426D-9BF9-38BC4141536B}"/>
    <dgm:cxn modelId="{9EE8FF74-7FE7-45F3-AAB9-27DAB7D8FB5F}" type="presParOf" srcId="{78AD1182-6711-44B6-95D9-0543DA065073}" destId="{0A5E051B-36E3-4708-B8E0-CEA45E5AFCA3}" srcOrd="0" destOrd="0" presId="urn:microsoft.com/office/officeart/2005/8/layout/vList5"/>
    <dgm:cxn modelId="{50CD9FEC-88E3-4047-8CA9-EB996111FAEC}" type="presParOf" srcId="{0A5E051B-36E3-4708-B8E0-CEA45E5AFCA3}" destId="{2381FA19-2733-48ED-ABAA-7EDFAF30A094}" srcOrd="0" destOrd="0" presId="urn:microsoft.com/office/officeart/2005/8/layout/vList5"/>
    <dgm:cxn modelId="{C23CB7BB-33FA-4AC8-80B6-321FAA1F4185}" type="presParOf" srcId="{0A5E051B-36E3-4708-B8E0-CEA45E5AFCA3}" destId="{86239680-3CB0-4DF4-8F4D-801C589137CD}" srcOrd="1" destOrd="0" presId="urn:microsoft.com/office/officeart/2005/8/layout/vList5"/>
    <dgm:cxn modelId="{1AF998BA-D8DA-48EB-BB12-68069A0B9A39}" type="presParOf" srcId="{78AD1182-6711-44B6-95D9-0543DA065073}" destId="{4BBE333D-B468-4E16-8BE4-A0D75FB74CE7}" srcOrd="1" destOrd="0" presId="urn:microsoft.com/office/officeart/2005/8/layout/vList5"/>
    <dgm:cxn modelId="{D873771E-E772-4082-A8AB-54EE20406259}" type="presParOf" srcId="{78AD1182-6711-44B6-95D9-0543DA065073}" destId="{FC592209-34A7-4F86-B4A3-CD2205180153}" srcOrd="2" destOrd="0" presId="urn:microsoft.com/office/officeart/2005/8/layout/vList5"/>
    <dgm:cxn modelId="{8F6FD2C5-9CEE-4351-A42C-B18232C89157}" type="presParOf" srcId="{FC592209-34A7-4F86-B4A3-CD2205180153}" destId="{4CE170C5-6DE4-49AE-85C4-BB9332B44101}" srcOrd="0" destOrd="0" presId="urn:microsoft.com/office/officeart/2005/8/layout/vList5"/>
    <dgm:cxn modelId="{E7DE932F-01AA-453F-B773-DC31C862078C}" type="presParOf" srcId="{FC592209-34A7-4F86-B4A3-CD2205180153}" destId="{A0313DD0-A4E1-4D7E-AE20-031718C5CEC6}" srcOrd="1" destOrd="0" presId="urn:microsoft.com/office/officeart/2005/8/layout/vList5"/>
    <dgm:cxn modelId="{0709E5C8-5985-4F0D-B610-3174A87FA2EC}" type="presParOf" srcId="{78AD1182-6711-44B6-95D9-0543DA065073}" destId="{C05DB555-4FD6-4E60-96BE-FE4E2F0D0366}" srcOrd="3" destOrd="0" presId="urn:microsoft.com/office/officeart/2005/8/layout/vList5"/>
    <dgm:cxn modelId="{9FCE4899-75CF-49A6-9034-DAAAEC0DF4A5}" type="presParOf" srcId="{78AD1182-6711-44B6-95D9-0543DA065073}" destId="{A840535B-423A-4CFC-984F-80427C872268}" srcOrd="4" destOrd="0" presId="urn:microsoft.com/office/officeart/2005/8/layout/vList5"/>
    <dgm:cxn modelId="{575DD21B-6E31-448E-BDEA-E97E96BEA95D}" type="presParOf" srcId="{A840535B-423A-4CFC-984F-80427C872268}" destId="{E8A2056D-40E3-46C3-8DEB-F711CFFDABE5}" srcOrd="0" destOrd="0" presId="urn:microsoft.com/office/officeart/2005/8/layout/vList5"/>
    <dgm:cxn modelId="{BD909CD4-FC7B-402A-9B34-A0E8BEBC4EA2}" type="presParOf" srcId="{A840535B-423A-4CFC-984F-80427C872268}" destId="{3DAE57B0-4386-42CD-B7BF-2EB7D32E6BF2}" srcOrd="1" destOrd="0" presId="urn:microsoft.com/office/officeart/2005/8/layout/vList5"/>
    <dgm:cxn modelId="{EC65E1A7-D1B1-489D-B7AE-6D7947DC2858}" type="presParOf" srcId="{78AD1182-6711-44B6-95D9-0543DA065073}" destId="{09C91ECF-E223-47CE-8844-FAF1D92E1460}" srcOrd="5" destOrd="0" presId="urn:microsoft.com/office/officeart/2005/8/layout/vList5"/>
    <dgm:cxn modelId="{5FC1CD3B-141D-439C-A508-A794FDCD7013}" type="presParOf" srcId="{78AD1182-6711-44B6-95D9-0543DA065073}" destId="{B17E93F9-934D-4D5F-9E95-33F5971E5037}" srcOrd="6" destOrd="0" presId="urn:microsoft.com/office/officeart/2005/8/layout/vList5"/>
    <dgm:cxn modelId="{2EAA6B7D-42CD-451D-A021-EC483AEA7488}" type="presParOf" srcId="{B17E93F9-934D-4D5F-9E95-33F5971E5037}" destId="{5E94653F-6E3A-466B-866E-C0149A07CA40}" srcOrd="0" destOrd="0" presId="urn:microsoft.com/office/officeart/2005/8/layout/vList5"/>
    <dgm:cxn modelId="{58501540-13FE-473C-B981-5427333A697F}" type="presParOf" srcId="{B17E93F9-934D-4D5F-9E95-33F5971E5037}" destId="{FFAD5F7D-A880-40A0-AE9E-17C80DAA362D}" srcOrd="1" destOrd="0" presId="urn:microsoft.com/office/officeart/2005/8/layout/vList5"/>
    <dgm:cxn modelId="{3F1EC467-987E-458B-A81D-477B117A1C1D}" type="presParOf" srcId="{78AD1182-6711-44B6-95D9-0543DA065073}" destId="{FEDC8629-9024-4F5C-B802-AB54DBB1889A}" srcOrd="7" destOrd="0" presId="urn:microsoft.com/office/officeart/2005/8/layout/vList5"/>
    <dgm:cxn modelId="{7737B493-3ABF-4BD7-AA45-CB7C7773365E}" type="presParOf" srcId="{78AD1182-6711-44B6-95D9-0543DA065073}" destId="{7DFBF7FF-DDB7-4FCB-ADDD-51784835003D}" srcOrd="8" destOrd="0" presId="urn:microsoft.com/office/officeart/2005/8/layout/vList5"/>
    <dgm:cxn modelId="{6863A133-6CD1-4781-90A5-7EC0CD04BC31}" type="presParOf" srcId="{7DFBF7FF-DDB7-4FCB-ADDD-51784835003D}" destId="{39A22D0B-8CB7-4C90-A0BE-B94049266003}" srcOrd="0" destOrd="0" presId="urn:microsoft.com/office/officeart/2005/8/layout/vList5"/>
    <dgm:cxn modelId="{D92E6A7F-63EC-4EE2-9D3C-D9A8D2FF7D6C}" type="presParOf" srcId="{7DFBF7FF-DDB7-4FCB-ADDD-51784835003D}" destId="{4A256C4D-C145-46CA-A9D9-95A8600A7020}" srcOrd="1" destOrd="0" presId="urn:microsoft.com/office/officeart/2005/8/layout/vList5"/>
    <dgm:cxn modelId="{3F108862-2FB5-43CA-8FB8-34870D46F7ED}" type="presParOf" srcId="{78AD1182-6711-44B6-95D9-0543DA065073}" destId="{1B9FE353-43A4-471F-82C5-03BA0CE22989}" srcOrd="9" destOrd="0" presId="urn:microsoft.com/office/officeart/2005/8/layout/vList5"/>
    <dgm:cxn modelId="{22DFD9D1-44C6-4C7B-99E6-22BE14E01F69}" type="presParOf" srcId="{78AD1182-6711-44B6-95D9-0543DA065073}" destId="{274086F3-377D-4FBA-AECF-C98CF16E075D}" srcOrd="10" destOrd="0" presId="urn:microsoft.com/office/officeart/2005/8/layout/vList5"/>
    <dgm:cxn modelId="{23510949-07F4-4D98-8995-A9A5233AF9E6}" type="presParOf" srcId="{274086F3-377D-4FBA-AECF-C98CF16E075D}" destId="{F889E688-BCE4-4A0E-8C7D-7E9E48AB2095}" srcOrd="0" destOrd="0" presId="urn:microsoft.com/office/officeart/2005/8/layout/vList5"/>
    <dgm:cxn modelId="{7AC89694-4A52-4EF0-B2B9-62A28F99057C}" type="presParOf" srcId="{274086F3-377D-4FBA-AECF-C98CF16E075D}" destId="{E845FE83-ED04-40F4-B057-95E666072AD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3ACC6A0D-5AFA-43D3-924D-E42FFE9D8403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F80FA7-1FDC-4687-87AF-749CE58D823F}">
      <dgm:prSet phldrT="[文本]"/>
      <dgm:spPr>
        <a:xfrm>
          <a:off x="702730" y="1266"/>
          <a:ext cx="1601772" cy="737210"/>
        </a:xfrm>
        <a:prstGeom prst="roundRect">
          <a:avLst/>
        </a:prstGeom>
        <a:gradFill rotWithShape="0">
          <a:gsLst>
            <a:gs pos="0">
              <a:srgbClr val="00B05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B05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B05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1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418358B0-A534-4E2B-B5ED-BE9E02895AFC}" type="par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538F9D4A-8D14-42DB-88B8-D587CD58C2C0}" type="sib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9830C3A0-5D2B-4241-A3F9-9654D05F7988}">
      <dgm:prSet phldrT="[文本]" custT="1"/>
      <dgm:spPr>
        <a:xfrm rot="5400000">
          <a:off x="4682714" y="-2303224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FED54D61-6AFD-425F-90A5-2213E9AE5F47}" type="par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72823120-D897-48FB-B508-EBE1716B7D64}" type="sib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802793A6-CBD1-4C70-9D1B-CC7A314A1196}">
      <dgm:prSet phldrT="[文本]" custT="1"/>
      <dgm:spPr>
        <a:xfrm rot="5400000">
          <a:off x="4682714" y="-1529153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FB94CFE1-91A4-46F6-B695-4FF57B7DD47A}" type="par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FF49B0E6-18CB-42E6-9C2D-0F363079C3AE}" type="sib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4F49577A-6322-459E-8FF2-C71A85FB8A10}">
      <dgm:prSet phldrT="[文本]"/>
      <dgm:spPr>
        <a:xfrm>
          <a:off x="702730" y="1549408"/>
          <a:ext cx="1601772" cy="737210"/>
        </a:xfrm>
        <a:prstGeom prst="roundRect">
          <a:avLst/>
        </a:prstGeom>
        <a:gradFill rotWithShape="0">
          <a:gsLst>
            <a:gs pos="0">
              <a:srgbClr val="00B05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B05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B05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3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142BD9C9-83BE-4B75-AE86-264CF15FBC3C}" type="par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AF9E0CEE-D2CF-45C5-AE87-D6B2D0D49884}" type="sib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57C62713-E7DE-48EE-AE67-2B709CE47F37}">
      <dgm:prSet phldrT="[文本]" custT="1"/>
      <dgm:spPr>
        <a:xfrm rot="5400000">
          <a:off x="4682714" y="-75508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B43B843D-AEAB-4997-90B5-5567A02135F6}" type="par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8750A376-8D60-4389-A8DF-AB7B9284A5E0}" type="sib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EEFA96A0-7DBF-42F5-9760-1B682C978D9E}">
      <dgm:prSet phldrT="[文本]"/>
      <dgm:spPr>
        <a:xfrm>
          <a:off x="702730" y="2323480"/>
          <a:ext cx="1601772" cy="737210"/>
        </a:xfrm>
        <a:prstGeom prst="roundRect">
          <a:avLst/>
        </a:prstGeom>
        <a:gradFill rotWithShape="0">
          <a:gsLst>
            <a:gs pos="0">
              <a:srgbClr val="00B05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B05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B05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4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0340630C-B312-4000-B364-5E57002B64CE}" type="par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D021868A-5F15-426D-9BF9-38BC4141536B}" type="sib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0792B64B-B93F-4639-B6ED-F80F72A777A6}">
      <dgm:prSet phldrT="[文本]"/>
      <dgm:spPr>
        <a:xfrm>
          <a:off x="702730" y="3097551"/>
          <a:ext cx="1601772" cy="737210"/>
        </a:xfrm>
        <a:prstGeom prst="roundRect">
          <a:avLst/>
        </a:prstGeom>
        <a:gradFill rotWithShape="0">
          <a:gsLst>
            <a:gs pos="0">
              <a:srgbClr val="00B05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B05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B05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5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A1B428BC-E51F-4292-848B-FB24C49792EB}" type="par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E1890F18-DC2F-4720-A639-7AE3593F91FB}" type="sib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A8FB4687-FD80-4075-A598-C4CEC64A7889}">
      <dgm:prSet phldrT="[文本]"/>
      <dgm:spPr>
        <a:xfrm>
          <a:off x="702730" y="3871622"/>
          <a:ext cx="1601772" cy="737210"/>
        </a:xfrm>
        <a:prstGeom prst="roundRect">
          <a:avLst/>
        </a:prstGeom>
        <a:gradFill rotWithShape="0">
          <a:gsLst>
            <a:gs pos="0">
              <a:srgbClr val="00B05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B05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B05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6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46A2DBB9-9CF0-4049-A796-CFDBBA9AB286}" type="par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04546DC9-3C9C-47BD-93C8-60591690DE8B}" type="sib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325D6113-F116-48D7-A58B-2FFC16FE4BC9}">
      <dgm:prSet phldrT="[文本]" custT="1"/>
      <dgm:spPr>
        <a:xfrm rot="5400000">
          <a:off x="4682714" y="1567132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32DD3F3C-B898-4650-BAE3-FD965789C780}" type="par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3A33BEEF-CE83-4A03-AEA5-5D1EFCE5EDE3}" type="sib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850919D4-F313-498A-89A2-6006B4A28CAC}">
      <dgm:prSet phldrT="[文本]" custT="1"/>
      <dgm:spPr>
        <a:xfrm rot="5400000">
          <a:off x="4682714" y="79306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762BBC97-ADCC-4F67-B4ED-DA5A66392793}" type="par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662F3B96-4A79-4EA8-894C-3D8579647F30}" type="sib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0EAEA40A-AFEE-4FED-833C-B31C910692E6}">
      <dgm:prSet phldrT="[文本]" custT="1"/>
      <dgm:spPr>
        <a:xfrm rot="5400000">
          <a:off x="4682714" y="18989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FC157DD3-C8F5-4DFE-9A24-5B43BBD37E38}" type="par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3FD43985-5A2B-4076-9AA0-7DC1E78D6825}" type="sib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BF9FE8BE-983E-41F9-B317-D7015F6F36FA}">
      <dgm:prSet phldrT="[文本]"/>
      <dgm:spPr>
        <a:xfrm>
          <a:off x="702730" y="775337"/>
          <a:ext cx="1601772" cy="737210"/>
        </a:xfrm>
        <a:prstGeom prst="roundRect">
          <a:avLst/>
        </a:prstGeom>
        <a:gradFill rotWithShape="0">
          <a:gsLst>
            <a:gs pos="0">
              <a:srgbClr val="00B05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B05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B05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2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6A4C0EF0-ECC4-4E5F-9FF7-030BF8FA6E52}" type="sib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922601CA-F814-4FB6-A426-5608D1BEDA51}" type="par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78AD1182-6711-44B6-95D9-0543DA065073}" type="pres">
      <dgm:prSet presAssocID="{3ACC6A0D-5AFA-43D3-924D-E42FFE9D840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A5E051B-36E3-4708-B8E0-CEA45E5AFCA3}" type="pres">
      <dgm:prSet presAssocID="{87F80FA7-1FDC-4687-87AF-749CE58D823F}" presName="linNode" presStyleCnt="0"/>
      <dgm:spPr/>
    </dgm:pt>
    <dgm:pt modelId="{2381FA19-2733-48ED-ABAA-7EDFAF30A094}" type="pres">
      <dgm:prSet presAssocID="{87F80FA7-1FDC-4687-87AF-749CE58D823F}" presName="parentText" presStyleLbl="node1" presStyleIdx="0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239680-3CB0-4DF4-8F4D-801C589137CD}" type="pres">
      <dgm:prSet presAssocID="{87F80FA7-1FDC-4687-87AF-749CE58D823F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BE333D-B468-4E16-8BE4-A0D75FB74CE7}" type="pres">
      <dgm:prSet presAssocID="{538F9D4A-8D14-42DB-88B8-D587CD58C2C0}" presName="sp" presStyleCnt="0"/>
      <dgm:spPr/>
    </dgm:pt>
    <dgm:pt modelId="{FC592209-34A7-4F86-B4A3-CD2205180153}" type="pres">
      <dgm:prSet presAssocID="{BF9FE8BE-983E-41F9-B317-D7015F6F36FA}" presName="linNode" presStyleCnt="0"/>
      <dgm:spPr/>
    </dgm:pt>
    <dgm:pt modelId="{4CE170C5-6DE4-49AE-85C4-BB9332B44101}" type="pres">
      <dgm:prSet presAssocID="{BF9FE8BE-983E-41F9-B317-D7015F6F36FA}" presName="parentText" presStyleLbl="node1" presStyleIdx="1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313DD0-A4E1-4D7E-AE20-031718C5CEC6}" type="pres">
      <dgm:prSet presAssocID="{BF9FE8BE-983E-41F9-B317-D7015F6F36FA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5DB555-4FD6-4E60-96BE-FE4E2F0D0366}" type="pres">
      <dgm:prSet presAssocID="{6A4C0EF0-ECC4-4E5F-9FF7-030BF8FA6E52}" presName="sp" presStyleCnt="0"/>
      <dgm:spPr/>
    </dgm:pt>
    <dgm:pt modelId="{A840535B-423A-4CFC-984F-80427C872268}" type="pres">
      <dgm:prSet presAssocID="{4F49577A-6322-459E-8FF2-C71A85FB8A10}" presName="linNode" presStyleCnt="0"/>
      <dgm:spPr/>
    </dgm:pt>
    <dgm:pt modelId="{E8A2056D-40E3-46C3-8DEB-F711CFFDABE5}" type="pres">
      <dgm:prSet presAssocID="{4F49577A-6322-459E-8FF2-C71A85FB8A10}" presName="parentText" presStyleLbl="node1" presStyleIdx="2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AE57B0-4386-42CD-B7BF-2EB7D32E6BF2}" type="pres">
      <dgm:prSet presAssocID="{4F49577A-6322-459E-8FF2-C71A85FB8A10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C91ECF-E223-47CE-8844-FAF1D92E1460}" type="pres">
      <dgm:prSet presAssocID="{AF9E0CEE-D2CF-45C5-AE87-D6B2D0D49884}" presName="sp" presStyleCnt="0"/>
      <dgm:spPr/>
    </dgm:pt>
    <dgm:pt modelId="{B17E93F9-934D-4D5F-9E95-33F5971E5037}" type="pres">
      <dgm:prSet presAssocID="{EEFA96A0-7DBF-42F5-9760-1B682C978D9E}" presName="linNode" presStyleCnt="0"/>
      <dgm:spPr/>
    </dgm:pt>
    <dgm:pt modelId="{5E94653F-6E3A-466B-866E-C0149A07CA40}" type="pres">
      <dgm:prSet presAssocID="{EEFA96A0-7DBF-42F5-9760-1B682C978D9E}" presName="parentText" presStyleLbl="node1" presStyleIdx="3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AD5F7D-A880-40A0-AE9E-17C80DAA362D}" type="pres">
      <dgm:prSet presAssocID="{EEFA96A0-7DBF-42F5-9760-1B682C978D9E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DC8629-9024-4F5C-B802-AB54DBB1889A}" type="pres">
      <dgm:prSet presAssocID="{D021868A-5F15-426D-9BF9-38BC4141536B}" presName="sp" presStyleCnt="0"/>
      <dgm:spPr/>
    </dgm:pt>
    <dgm:pt modelId="{7DFBF7FF-DDB7-4FCB-ADDD-51784835003D}" type="pres">
      <dgm:prSet presAssocID="{0792B64B-B93F-4639-B6ED-F80F72A777A6}" presName="linNode" presStyleCnt="0"/>
      <dgm:spPr/>
    </dgm:pt>
    <dgm:pt modelId="{39A22D0B-8CB7-4C90-A0BE-B94049266003}" type="pres">
      <dgm:prSet presAssocID="{0792B64B-B93F-4639-B6ED-F80F72A777A6}" presName="parentText" presStyleLbl="node1" presStyleIdx="4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256C4D-C145-46CA-A9D9-95A8600A7020}" type="pres">
      <dgm:prSet presAssocID="{0792B64B-B93F-4639-B6ED-F80F72A777A6}" presName="descendantText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9FE353-43A4-471F-82C5-03BA0CE22989}" type="pres">
      <dgm:prSet presAssocID="{E1890F18-DC2F-4720-A639-7AE3593F91FB}" presName="sp" presStyleCnt="0"/>
      <dgm:spPr/>
    </dgm:pt>
    <dgm:pt modelId="{274086F3-377D-4FBA-AECF-C98CF16E075D}" type="pres">
      <dgm:prSet presAssocID="{A8FB4687-FD80-4075-A598-C4CEC64A7889}" presName="linNode" presStyleCnt="0"/>
      <dgm:spPr/>
    </dgm:pt>
    <dgm:pt modelId="{F889E688-BCE4-4A0E-8C7D-7E9E48AB2095}" type="pres">
      <dgm:prSet presAssocID="{A8FB4687-FD80-4075-A598-C4CEC64A7889}" presName="parentText" presStyleLbl="node1" presStyleIdx="5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5FE83-ED04-40F4-B057-95E666072AD5}" type="pres">
      <dgm:prSet presAssocID="{A8FB4687-FD80-4075-A598-C4CEC64A7889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F6F324D3-7620-41B0-AE2E-09C010D8BF0C}" type="presOf" srcId="{0792B64B-B93F-4639-B6ED-F80F72A777A6}" destId="{39A22D0B-8CB7-4C90-A0BE-B94049266003}" srcOrd="0" destOrd="0" presId="urn:microsoft.com/office/officeart/2005/8/layout/vList5"/>
    <dgm:cxn modelId="{F0A53E69-660C-4C51-A38E-4BED03309A89}" type="presOf" srcId="{802793A6-CBD1-4C70-9D1B-CC7A314A1196}" destId="{A0313DD0-A4E1-4D7E-AE20-031718C5CEC6}" srcOrd="0" destOrd="0" presId="urn:microsoft.com/office/officeart/2005/8/layout/vList5"/>
    <dgm:cxn modelId="{410F4A26-189D-4484-AF75-4E01F19F2311}" type="presOf" srcId="{BF9FE8BE-983E-41F9-B317-D7015F6F36FA}" destId="{4CE170C5-6DE4-49AE-85C4-BB9332B44101}" srcOrd="0" destOrd="0" presId="urn:microsoft.com/office/officeart/2005/8/layout/vList5"/>
    <dgm:cxn modelId="{D0B1007A-5BDB-4DA2-9E60-351246239C5C}" type="presOf" srcId="{EEFA96A0-7DBF-42F5-9760-1B682C978D9E}" destId="{5E94653F-6E3A-466B-866E-C0149A07CA40}" srcOrd="0" destOrd="0" presId="urn:microsoft.com/office/officeart/2005/8/layout/vList5"/>
    <dgm:cxn modelId="{953531F8-CCD4-46A6-B490-DB68D2FBDC8C}" srcId="{3ACC6A0D-5AFA-43D3-924D-E42FFE9D8403}" destId="{BF9FE8BE-983E-41F9-B317-D7015F6F36FA}" srcOrd="1" destOrd="0" parTransId="{922601CA-F814-4FB6-A426-5608D1BEDA51}" sibTransId="{6A4C0EF0-ECC4-4E5F-9FF7-030BF8FA6E52}"/>
    <dgm:cxn modelId="{FC362A2E-8681-40D2-9789-5D39FFD036F0}" srcId="{EEFA96A0-7DBF-42F5-9760-1B682C978D9E}" destId="{0EAEA40A-AFEE-4FED-833C-B31C910692E6}" srcOrd="0" destOrd="0" parTransId="{FC157DD3-C8F5-4DFE-9A24-5B43BBD37E38}" sibTransId="{3FD43985-5A2B-4076-9AA0-7DC1E78D6825}"/>
    <dgm:cxn modelId="{AD978664-7D93-4B8B-A41D-83319AAECAA5}" srcId="{3ACC6A0D-5AFA-43D3-924D-E42FFE9D8403}" destId="{4F49577A-6322-459E-8FF2-C71A85FB8A10}" srcOrd="2" destOrd="0" parTransId="{142BD9C9-83BE-4B75-AE86-264CF15FBC3C}" sibTransId="{AF9E0CEE-D2CF-45C5-AE87-D6B2D0D49884}"/>
    <dgm:cxn modelId="{D46BD529-2ACC-46EA-98CF-89EBACAFF63C}" type="presOf" srcId="{57C62713-E7DE-48EE-AE67-2B709CE47F37}" destId="{3DAE57B0-4386-42CD-B7BF-2EB7D32E6BF2}" srcOrd="0" destOrd="0" presId="urn:microsoft.com/office/officeart/2005/8/layout/vList5"/>
    <dgm:cxn modelId="{F16C09AB-58F0-4B3A-834A-F3DB59015817}" srcId="{3ACC6A0D-5AFA-43D3-924D-E42FFE9D8403}" destId="{0792B64B-B93F-4639-B6ED-F80F72A777A6}" srcOrd="4" destOrd="0" parTransId="{A1B428BC-E51F-4292-848B-FB24C49792EB}" sibTransId="{E1890F18-DC2F-4720-A639-7AE3593F91FB}"/>
    <dgm:cxn modelId="{3278421F-133D-421B-83BC-75074B864EE6}" srcId="{4F49577A-6322-459E-8FF2-C71A85FB8A10}" destId="{57C62713-E7DE-48EE-AE67-2B709CE47F37}" srcOrd="0" destOrd="0" parTransId="{B43B843D-AEAB-4997-90B5-5567A02135F6}" sibTransId="{8750A376-8D60-4389-A8DF-AB7B9284A5E0}"/>
    <dgm:cxn modelId="{97706D63-F2B6-4C47-B5D8-DD10D8D1910B}" type="presOf" srcId="{9830C3A0-5D2B-4241-A3F9-9654D05F7988}" destId="{86239680-3CB0-4DF4-8F4D-801C589137CD}" srcOrd="0" destOrd="0" presId="urn:microsoft.com/office/officeart/2005/8/layout/vList5"/>
    <dgm:cxn modelId="{67EF7B88-8983-43AA-9E44-F9B0EE06E7B0}" type="presOf" srcId="{87F80FA7-1FDC-4687-87AF-749CE58D823F}" destId="{2381FA19-2733-48ED-ABAA-7EDFAF30A094}" srcOrd="0" destOrd="0" presId="urn:microsoft.com/office/officeart/2005/8/layout/vList5"/>
    <dgm:cxn modelId="{0186793F-0B4A-4433-B5E1-8B4B39A672B4}" type="presOf" srcId="{850919D4-F313-498A-89A2-6006B4A28CAC}" destId="{4A256C4D-C145-46CA-A9D9-95A8600A7020}" srcOrd="0" destOrd="0" presId="urn:microsoft.com/office/officeart/2005/8/layout/vList5"/>
    <dgm:cxn modelId="{24A3A7E8-31EE-4979-B841-407105CED411}" srcId="{0792B64B-B93F-4639-B6ED-F80F72A777A6}" destId="{850919D4-F313-498A-89A2-6006B4A28CAC}" srcOrd="0" destOrd="0" parTransId="{762BBC97-ADCC-4F67-B4ED-DA5A66392793}" sibTransId="{662F3B96-4A79-4EA8-894C-3D8579647F30}"/>
    <dgm:cxn modelId="{3A42D998-0D0A-4F60-8D6C-0966A7EAA112}" srcId="{A8FB4687-FD80-4075-A598-C4CEC64A7889}" destId="{325D6113-F116-48D7-A58B-2FFC16FE4BC9}" srcOrd="0" destOrd="0" parTransId="{32DD3F3C-B898-4650-BAE3-FD965789C780}" sibTransId="{3A33BEEF-CE83-4A03-AEA5-5D1EFCE5EDE3}"/>
    <dgm:cxn modelId="{2DD4CCAF-9B13-4F3F-8BC5-B4A8C96D14CF}" srcId="{3ACC6A0D-5AFA-43D3-924D-E42FFE9D8403}" destId="{A8FB4687-FD80-4075-A598-C4CEC64A7889}" srcOrd="5" destOrd="0" parTransId="{46A2DBB9-9CF0-4049-A796-CFDBBA9AB286}" sibTransId="{04546DC9-3C9C-47BD-93C8-60591690DE8B}"/>
    <dgm:cxn modelId="{4675E0D5-18A4-4064-A6A4-F7DD8FC83BA7}" srcId="{87F80FA7-1FDC-4687-87AF-749CE58D823F}" destId="{9830C3A0-5D2B-4241-A3F9-9654D05F7988}" srcOrd="0" destOrd="0" parTransId="{FED54D61-6AFD-425F-90A5-2213E9AE5F47}" sibTransId="{72823120-D897-48FB-B508-EBE1716B7D64}"/>
    <dgm:cxn modelId="{842C58C9-5706-4E92-BA68-C218DD8175B8}" type="presOf" srcId="{A8FB4687-FD80-4075-A598-C4CEC64A7889}" destId="{F889E688-BCE4-4A0E-8C7D-7E9E48AB2095}" srcOrd="0" destOrd="0" presId="urn:microsoft.com/office/officeart/2005/8/layout/vList5"/>
    <dgm:cxn modelId="{3F9EA91B-B68F-4C62-903F-27D5B23C46AE}" srcId="{3ACC6A0D-5AFA-43D3-924D-E42FFE9D8403}" destId="{87F80FA7-1FDC-4687-87AF-749CE58D823F}" srcOrd="0" destOrd="0" parTransId="{418358B0-A534-4E2B-B5ED-BE9E02895AFC}" sibTransId="{538F9D4A-8D14-42DB-88B8-D587CD58C2C0}"/>
    <dgm:cxn modelId="{9392A225-CAD9-477C-A92A-8FF40546E7CA}" type="presOf" srcId="{0EAEA40A-AFEE-4FED-833C-B31C910692E6}" destId="{FFAD5F7D-A880-40A0-AE9E-17C80DAA362D}" srcOrd="0" destOrd="0" presId="urn:microsoft.com/office/officeart/2005/8/layout/vList5"/>
    <dgm:cxn modelId="{98AC6A59-F29E-41A8-A43E-8AD30FE4F977}" type="presOf" srcId="{325D6113-F116-48D7-A58B-2FFC16FE4BC9}" destId="{E845FE83-ED04-40F4-B057-95E666072AD5}" srcOrd="0" destOrd="0" presId="urn:microsoft.com/office/officeart/2005/8/layout/vList5"/>
    <dgm:cxn modelId="{74E25009-0B65-409E-801B-47287F0DEF4B}" type="presOf" srcId="{4F49577A-6322-459E-8FF2-C71A85FB8A10}" destId="{E8A2056D-40E3-46C3-8DEB-F711CFFDABE5}" srcOrd="0" destOrd="0" presId="urn:microsoft.com/office/officeart/2005/8/layout/vList5"/>
    <dgm:cxn modelId="{34D7B26E-F454-49BF-815B-AAA4180497F1}" type="presOf" srcId="{3ACC6A0D-5AFA-43D3-924D-E42FFE9D8403}" destId="{78AD1182-6711-44B6-95D9-0543DA065073}" srcOrd="0" destOrd="0" presId="urn:microsoft.com/office/officeart/2005/8/layout/vList5"/>
    <dgm:cxn modelId="{B9BABDB1-5FF1-4867-93E9-7B04558D9BBC}" srcId="{3ACC6A0D-5AFA-43D3-924D-E42FFE9D8403}" destId="{EEFA96A0-7DBF-42F5-9760-1B682C978D9E}" srcOrd="3" destOrd="0" parTransId="{0340630C-B312-4000-B364-5E57002B64CE}" sibTransId="{D021868A-5F15-426D-9BF9-38BC4141536B}"/>
    <dgm:cxn modelId="{52AF3023-D549-4D9E-B224-0F61AD712855}" srcId="{BF9FE8BE-983E-41F9-B317-D7015F6F36FA}" destId="{802793A6-CBD1-4C70-9D1B-CC7A314A1196}" srcOrd="0" destOrd="0" parTransId="{FB94CFE1-91A4-46F6-B695-4FF57B7DD47A}" sibTransId="{FF49B0E6-18CB-42E6-9C2D-0F363079C3AE}"/>
    <dgm:cxn modelId="{4D4C0CD6-2FD4-421C-999D-D4735C39F247}" type="presParOf" srcId="{78AD1182-6711-44B6-95D9-0543DA065073}" destId="{0A5E051B-36E3-4708-B8E0-CEA45E5AFCA3}" srcOrd="0" destOrd="0" presId="urn:microsoft.com/office/officeart/2005/8/layout/vList5"/>
    <dgm:cxn modelId="{3895517E-1F10-49B0-A2EE-6D9A3CD895EE}" type="presParOf" srcId="{0A5E051B-36E3-4708-B8E0-CEA45E5AFCA3}" destId="{2381FA19-2733-48ED-ABAA-7EDFAF30A094}" srcOrd="0" destOrd="0" presId="urn:microsoft.com/office/officeart/2005/8/layout/vList5"/>
    <dgm:cxn modelId="{4F482FF1-FD91-4E5D-8D7A-B75D78C52EE9}" type="presParOf" srcId="{0A5E051B-36E3-4708-B8E0-CEA45E5AFCA3}" destId="{86239680-3CB0-4DF4-8F4D-801C589137CD}" srcOrd="1" destOrd="0" presId="urn:microsoft.com/office/officeart/2005/8/layout/vList5"/>
    <dgm:cxn modelId="{CC217C47-DF23-43BE-A4C7-EF0387D5A192}" type="presParOf" srcId="{78AD1182-6711-44B6-95D9-0543DA065073}" destId="{4BBE333D-B468-4E16-8BE4-A0D75FB74CE7}" srcOrd="1" destOrd="0" presId="urn:microsoft.com/office/officeart/2005/8/layout/vList5"/>
    <dgm:cxn modelId="{2576C2EC-C6D3-428B-B0F1-7174FF9B856F}" type="presParOf" srcId="{78AD1182-6711-44B6-95D9-0543DA065073}" destId="{FC592209-34A7-4F86-B4A3-CD2205180153}" srcOrd="2" destOrd="0" presId="urn:microsoft.com/office/officeart/2005/8/layout/vList5"/>
    <dgm:cxn modelId="{605A5D5A-517A-4CAD-905C-94C34ADDC3CF}" type="presParOf" srcId="{FC592209-34A7-4F86-B4A3-CD2205180153}" destId="{4CE170C5-6DE4-49AE-85C4-BB9332B44101}" srcOrd="0" destOrd="0" presId="urn:microsoft.com/office/officeart/2005/8/layout/vList5"/>
    <dgm:cxn modelId="{5D348513-97C9-4742-A882-93DA87ABD471}" type="presParOf" srcId="{FC592209-34A7-4F86-B4A3-CD2205180153}" destId="{A0313DD0-A4E1-4D7E-AE20-031718C5CEC6}" srcOrd="1" destOrd="0" presId="urn:microsoft.com/office/officeart/2005/8/layout/vList5"/>
    <dgm:cxn modelId="{6A915D4B-510E-4C08-9966-493CAC3AD178}" type="presParOf" srcId="{78AD1182-6711-44B6-95D9-0543DA065073}" destId="{C05DB555-4FD6-4E60-96BE-FE4E2F0D0366}" srcOrd="3" destOrd="0" presId="urn:microsoft.com/office/officeart/2005/8/layout/vList5"/>
    <dgm:cxn modelId="{F3D79B45-6C43-4033-9F43-F530D2F68C61}" type="presParOf" srcId="{78AD1182-6711-44B6-95D9-0543DA065073}" destId="{A840535B-423A-4CFC-984F-80427C872268}" srcOrd="4" destOrd="0" presId="urn:microsoft.com/office/officeart/2005/8/layout/vList5"/>
    <dgm:cxn modelId="{6858AA13-88A6-4623-89BE-A6F92A094E2A}" type="presParOf" srcId="{A840535B-423A-4CFC-984F-80427C872268}" destId="{E8A2056D-40E3-46C3-8DEB-F711CFFDABE5}" srcOrd="0" destOrd="0" presId="urn:microsoft.com/office/officeart/2005/8/layout/vList5"/>
    <dgm:cxn modelId="{5C362A8D-36D6-4457-B3AC-543126EB681D}" type="presParOf" srcId="{A840535B-423A-4CFC-984F-80427C872268}" destId="{3DAE57B0-4386-42CD-B7BF-2EB7D32E6BF2}" srcOrd="1" destOrd="0" presId="urn:microsoft.com/office/officeart/2005/8/layout/vList5"/>
    <dgm:cxn modelId="{03642319-70AF-4335-A48F-298ACD14E162}" type="presParOf" srcId="{78AD1182-6711-44B6-95D9-0543DA065073}" destId="{09C91ECF-E223-47CE-8844-FAF1D92E1460}" srcOrd="5" destOrd="0" presId="urn:microsoft.com/office/officeart/2005/8/layout/vList5"/>
    <dgm:cxn modelId="{66057200-5AAC-4A1C-9528-3ABC22F7E901}" type="presParOf" srcId="{78AD1182-6711-44B6-95D9-0543DA065073}" destId="{B17E93F9-934D-4D5F-9E95-33F5971E5037}" srcOrd="6" destOrd="0" presId="urn:microsoft.com/office/officeart/2005/8/layout/vList5"/>
    <dgm:cxn modelId="{67727B83-0843-4E86-ACC1-66C2F84091C6}" type="presParOf" srcId="{B17E93F9-934D-4D5F-9E95-33F5971E5037}" destId="{5E94653F-6E3A-466B-866E-C0149A07CA40}" srcOrd="0" destOrd="0" presId="urn:microsoft.com/office/officeart/2005/8/layout/vList5"/>
    <dgm:cxn modelId="{73F1824D-862B-46A9-9E47-9BB8CFA47D41}" type="presParOf" srcId="{B17E93F9-934D-4D5F-9E95-33F5971E5037}" destId="{FFAD5F7D-A880-40A0-AE9E-17C80DAA362D}" srcOrd="1" destOrd="0" presId="urn:microsoft.com/office/officeart/2005/8/layout/vList5"/>
    <dgm:cxn modelId="{FE363499-2C87-477E-8E7B-8891EF96D977}" type="presParOf" srcId="{78AD1182-6711-44B6-95D9-0543DA065073}" destId="{FEDC8629-9024-4F5C-B802-AB54DBB1889A}" srcOrd="7" destOrd="0" presId="urn:microsoft.com/office/officeart/2005/8/layout/vList5"/>
    <dgm:cxn modelId="{D23F9C0D-4195-463E-A533-2FD0AD89F415}" type="presParOf" srcId="{78AD1182-6711-44B6-95D9-0543DA065073}" destId="{7DFBF7FF-DDB7-4FCB-ADDD-51784835003D}" srcOrd="8" destOrd="0" presId="urn:microsoft.com/office/officeart/2005/8/layout/vList5"/>
    <dgm:cxn modelId="{20F14AE0-6E5D-43A1-90DD-74AA104AAA65}" type="presParOf" srcId="{7DFBF7FF-DDB7-4FCB-ADDD-51784835003D}" destId="{39A22D0B-8CB7-4C90-A0BE-B94049266003}" srcOrd="0" destOrd="0" presId="urn:microsoft.com/office/officeart/2005/8/layout/vList5"/>
    <dgm:cxn modelId="{7FEF328A-9921-4E7A-A691-8B656EAD7B82}" type="presParOf" srcId="{7DFBF7FF-DDB7-4FCB-ADDD-51784835003D}" destId="{4A256C4D-C145-46CA-A9D9-95A8600A7020}" srcOrd="1" destOrd="0" presId="urn:microsoft.com/office/officeart/2005/8/layout/vList5"/>
    <dgm:cxn modelId="{066C2303-E8DC-41AA-A246-AE6561F8ECEB}" type="presParOf" srcId="{78AD1182-6711-44B6-95D9-0543DA065073}" destId="{1B9FE353-43A4-471F-82C5-03BA0CE22989}" srcOrd="9" destOrd="0" presId="urn:microsoft.com/office/officeart/2005/8/layout/vList5"/>
    <dgm:cxn modelId="{778CF95D-5FD4-4093-9DD1-7588DD4B0F97}" type="presParOf" srcId="{78AD1182-6711-44B6-95D9-0543DA065073}" destId="{274086F3-377D-4FBA-AECF-C98CF16E075D}" srcOrd="10" destOrd="0" presId="urn:microsoft.com/office/officeart/2005/8/layout/vList5"/>
    <dgm:cxn modelId="{974F2AF6-2071-46ED-AD26-CAC49EB0C1FF}" type="presParOf" srcId="{274086F3-377D-4FBA-AECF-C98CF16E075D}" destId="{F889E688-BCE4-4A0E-8C7D-7E9E48AB2095}" srcOrd="0" destOrd="0" presId="urn:microsoft.com/office/officeart/2005/8/layout/vList5"/>
    <dgm:cxn modelId="{495B1096-11D7-4922-8DDB-CD420AFC141E}" type="presParOf" srcId="{274086F3-377D-4FBA-AECF-C98CF16E075D}" destId="{E845FE83-ED04-40F4-B057-95E666072AD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3ACC6A0D-5AFA-43D3-924D-E42FFE9D8403}" type="doc">
      <dgm:prSet loTypeId="urn:microsoft.com/office/officeart/2005/8/layout/vList5" loCatId="list" qsTypeId="urn:microsoft.com/office/officeart/2005/8/quickstyle/simple4" qsCatId="simple" csTypeId="urn:microsoft.com/office/officeart/2005/8/colors/accent1_2" csCatId="accent1" phldr="1"/>
      <dgm:spPr/>
      <dgm:t>
        <a:bodyPr/>
        <a:lstStyle/>
        <a:p>
          <a:endParaRPr lang="zh-CN" altLang="en-US"/>
        </a:p>
      </dgm:t>
    </dgm:pt>
    <dgm:pt modelId="{87F80FA7-1FDC-4687-87AF-749CE58D823F}">
      <dgm:prSet phldrT="[文本]"/>
      <dgm:spPr>
        <a:xfrm>
          <a:off x="702730" y="1266"/>
          <a:ext cx="1601772" cy="737210"/>
        </a:xfrm>
        <a:prstGeom prst="roundRect">
          <a:avLst/>
        </a:prstGeom>
        <a:gradFill rotWithShape="0">
          <a:gsLst>
            <a:gs pos="0">
              <a:srgbClr val="777777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77777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77777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1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418358B0-A534-4E2B-B5ED-BE9E02895AFC}" type="par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538F9D4A-8D14-42DB-88B8-D587CD58C2C0}" type="sibTrans" cxnId="{3F9EA91B-B68F-4C62-903F-27D5B23C46AE}">
      <dgm:prSet/>
      <dgm:spPr/>
      <dgm:t>
        <a:bodyPr/>
        <a:lstStyle/>
        <a:p>
          <a:endParaRPr lang="zh-CN" altLang="en-US"/>
        </a:p>
      </dgm:t>
    </dgm:pt>
    <dgm:pt modelId="{9830C3A0-5D2B-4241-A3F9-9654D05F7988}">
      <dgm:prSet phldrT="[文本]" custT="1"/>
      <dgm:spPr>
        <a:xfrm rot="5400000">
          <a:off x="4682714" y="-2303224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FED54D61-6AFD-425F-90A5-2213E9AE5F47}" type="par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72823120-D897-48FB-B508-EBE1716B7D64}" type="sibTrans" cxnId="{4675E0D5-18A4-4064-A6A4-F7DD8FC83BA7}">
      <dgm:prSet/>
      <dgm:spPr/>
      <dgm:t>
        <a:bodyPr/>
        <a:lstStyle/>
        <a:p>
          <a:endParaRPr lang="zh-CN" altLang="en-US"/>
        </a:p>
      </dgm:t>
    </dgm:pt>
    <dgm:pt modelId="{802793A6-CBD1-4C70-9D1B-CC7A314A1196}">
      <dgm:prSet phldrT="[文本]" custT="1"/>
      <dgm:spPr>
        <a:xfrm rot="5400000">
          <a:off x="4682714" y="-1529153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FB94CFE1-91A4-46F6-B695-4FF57B7DD47A}" type="par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FF49B0E6-18CB-42E6-9C2D-0F363079C3AE}" type="sibTrans" cxnId="{52AF3023-D549-4D9E-B224-0F61AD712855}">
      <dgm:prSet/>
      <dgm:spPr/>
      <dgm:t>
        <a:bodyPr/>
        <a:lstStyle/>
        <a:p>
          <a:endParaRPr lang="zh-CN" altLang="en-US"/>
        </a:p>
      </dgm:t>
    </dgm:pt>
    <dgm:pt modelId="{4F49577A-6322-459E-8FF2-C71A85FB8A10}">
      <dgm:prSet phldrT="[文本]"/>
      <dgm:spPr>
        <a:xfrm>
          <a:off x="702730" y="1549408"/>
          <a:ext cx="1601772" cy="737210"/>
        </a:xfrm>
        <a:prstGeom prst="roundRect">
          <a:avLst/>
        </a:prstGeom>
        <a:gradFill rotWithShape="0">
          <a:gsLst>
            <a:gs pos="0">
              <a:srgbClr val="777777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77777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77777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3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142BD9C9-83BE-4B75-AE86-264CF15FBC3C}" type="par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AF9E0CEE-D2CF-45C5-AE87-D6B2D0D49884}" type="sibTrans" cxnId="{AD978664-7D93-4B8B-A41D-83319AAECAA5}">
      <dgm:prSet/>
      <dgm:spPr/>
      <dgm:t>
        <a:bodyPr/>
        <a:lstStyle/>
        <a:p>
          <a:endParaRPr lang="zh-CN" altLang="en-US"/>
        </a:p>
      </dgm:t>
    </dgm:pt>
    <dgm:pt modelId="{57C62713-E7DE-48EE-AE67-2B709CE47F37}">
      <dgm:prSet phldrT="[文本]" custT="1"/>
      <dgm:spPr>
        <a:xfrm rot="5400000">
          <a:off x="4682714" y="-75508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B43B843D-AEAB-4997-90B5-5567A02135F6}" type="par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8750A376-8D60-4389-A8DF-AB7B9284A5E0}" type="sibTrans" cxnId="{3278421F-133D-421B-83BC-75074B864EE6}">
      <dgm:prSet/>
      <dgm:spPr/>
      <dgm:t>
        <a:bodyPr/>
        <a:lstStyle/>
        <a:p>
          <a:endParaRPr lang="zh-CN" altLang="en-US"/>
        </a:p>
      </dgm:t>
    </dgm:pt>
    <dgm:pt modelId="{EEFA96A0-7DBF-42F5-9760-1B682C978D9E}">
      <dgm:prSet phldrT="[文本]"/>
      <dgm:spPr>
        <a:xfrm>
          <a:off x="702730" y="2323480"/>
          <a:ext cx="1601772" cy="737210"/>
        </a:xfrm>
        <a:prstGeom prst="roundRect">
          <a:avLst/>
        </a:prstGeom>
        <a:gradFill rotWithShape="0">
          <a:gsLst>
            <a:gs pos="0">
              <a:srgbClr val="777777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77777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77777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4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0340630C-B312-4000-B364-5E57002B64CE}" type="par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D021868A-5F15-426D-9BF9-38BC4141536B}" type="sibTrans" cxnId="{B9BABDB1-5FF1-4867-93E9-7B04558D9BBC}">
      <dgm:prSet/>
      <dgm:spPr/>
      <dgm:t>
        <a:bodyPr/>
        <a:lstStyle/>
        <a:p>
          <a:endParaRPr lang="zh-CN" altLang="en-US"/>
        </a:p>
      </dgm:t>
    </dgm:pt>
    <dgm:pt modelId="{0792B64B-B93F-4639-B6ED-F80F72A777A6}">
      <dgm:prSet phldrT="[文本]"/>
      <dgm:spPr>
        <a:xfrm>
          <a:off x="702730" y="3097551"/>
          <a:ext cx="1601772" cy="737210"/>
        </a:xfrm>
        <a:prstGeom prst="roundRect">
          <a:avLst/>
        </a:prstGeom>
        <a:gradFill rotWithShape="0">
          <a:gsLst>
            <a:gs pos="0">
              <a:srgbClr val="777777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77777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77777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5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A1B428BC-E51F-4292-848B-FB24C49792EB}" type="par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E1890F18-DC2F-4720-A639-7AE3593F91FB}" type="sibTrans" cxnId="{F16C09AB-58F0-4B3A-834A-F3DB59015817}">
      <dgm:prSet/>
      <dgm:spPr/>
      <dgm:t>
        <a:bodyPr/>
        <a:lstStyle/>
        <a:p>
          <a:endParaRPr lang="zh-CN" altLang="en-US"/>
        </a:p>
      </dgm:t>
    </dgm:pt>
    <dgm:pt modelId="{A8FB4687-FD80-4075-A598-C4CEC64A7889}">
      <dgm:prSet phldrT="[文本]"/>
      <dgm:spPr>
        <a:xfrm>
          <a:off x="702730" y="3871622"/>
          <a:ext cx="1601772" cy="737210"/>
        </a:xfrm>
        <a:prstGeom prst="roundRect">
          <a:avLst/>
        </a:prstGeom>
        <a:gradFill rotWithShape="0">
          <a:gsLst>
            <a:gs pos="0">
              <a:srgbClr val="777777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77777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77777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6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46A2DBB9-9CF0-4049-A796-CFDBBA9AB286}" type="par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04546DC9-3C9C-47BD-93C8-60591690DE8B}" type="sibTrans" cxnId="{2DD4CCAF-9B13-4F3F-8BC5-B4A8C96D14CF}">
      <dgm:prSet/>
      <dgm:spPr/>
      <dgm:t>
        <a:bodyPr/>
        <a:lstStyle/>
        <a:p>
          <a:endParaRPr lang="zh-CN" altLang="en-US"/>
        </a:p>
      </dgm:t>
    </dgm:pt>
    <dgm:pt modelId="{325D6113-F116-48D7-A58B-2FFC16FE4BC9}">
      <dgm:prSet phldrT="[文本]" custT="1"/>
      <dgm:spPr>
        <a:xfrm rot="5400000">
          <a:off x="4682714" y="1567132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</a:t>
          </a:r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文本 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32DD3F3C-B898-4650-BAE3-FD965789C780}" type="par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3A33BEEF-CE83-4A03-AEA5-5D1EFCE5EDE3}" type="sibTrans" cxnId="{3A42D998-0D0A-4F60-8D6C-0966A7EAA112}">
      <dgm:prSet/>
      <dgm:spPr/>
      <dgm:t>
        <a:bodyPr/>
        <a:lstStyle/>
        <a:p>
          <a:endParaRPr lang="zh-CN" altLang="en-US"/>
        </a:p>
      </dgm:t>
    </dgm:pt>
    <dgm:pt modelId="{850919D4-F313-498A-89A2-6006B4A28CAC}">
      <dgm:prSet phldrT="[文本]" custT="1"/>
      <dgm:spPr>
        <a:xfrm rot="5400000">
          <a:off x="4682714" y="79306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762BBC97-ADCC-4F67-B4ED-DA5A66392793}" type="par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662F3B96-4A79-4EA8-894C-3D8579647F30}" type="sibTrans" cxnId="{24A3A7E8-31EE-4979-B841-407105CED411}">
      <dgm:prSet/>
      <dgm:spPr/>
      <dgm:t>
        <a:bodyPr/>
        <a:lstStyle/>
        <a:p>
          <a:endParaRPr lang="zh-CN" altLang="en-US"/>
        </a:p>
      </dgm:t>
    </dgm:pt>
    <dgm:pt modelId="{0EAEA40A-AFEE-4FED-833C-B31C910692E6}">
      <dgm:prSet phldrT="[文本]" custT="1"/>
      <dgm:spPr>
        <a:xfrm rot="5400000">
          <a:off x="4682714" y="18989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gm:spPr>
      <dgm:t>
        <a:bodyPr/>
        <a:lstStyle/>
        <a:p>
          <a:r>
            <a:rPr lang="zh-CN" altLang="en-US" sz="16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gm:t>
    </dgm:pt>
    <dgm:pt modelId="{FC157DD3-C8F5-4DFE-9A24-5B43BBD37E38}" type="par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3FD43985-5A2B-4076-9AA0-7DC1E78D6825}" type="sibTrans" cxnId="{FC362A2E-8681-40D2-9789-5D39FFD036F0}">
      <dgm:prSet/>
      <dgm:spPr/>
      <dgm:t>
        <a:bodyPr/>
        <a:lstStyle/>
        <a:p>
          <a:endParaRPr lang="zh-CN" altLang="en-US"/>
        </a:p>
      </dgm:t>
    </dgm:pt>
    <dgm:pt modelId="{BF9FE8BE-983E-41F9-B317-D7015F6F36FA}">
      <dgm:prSet phldrT="[文本]"/>
      <dgm:spPr>
        <a:xfrm>
          <a:off x="702730" y="775337"/>
          <a:ext cx="1601772" cy="737210"/>
        </a:xfrm>
        <a:prstGeom prst="roundRect">
          <a:avLst/>
        </a:prstGeom>
        <a:gradFill rotWithShape="0">
          <a:gsLst>
            <a:gs pos="0">
              <a:srgbClr val="777777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77777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77777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gm:spPr>
      <dgm:t>
        <a:bodyPr/>
        <a:lstStyle/>
        <a:p>
          <a:r>
            <a:rPr lang="en-US" altLang="zh-CN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2</a:t>
          </a:r>
          <a:endParaRPr lang="zh-CN" altLang="en-US" dirty="0">
            <a:solidFill>
              <a:srgbClr val="FFFFFF"/>
            </a:solidFill>
            <a:latin typeface="Arial"/>
            <a:ea typeface="微软雅黑"/>
            <a:cs typeface="+mn-cs"/>
          </a:endParaRPr>
        </a:p>
      </dgm:t>
    </dgm:pt>
    <dgm:pt modelId="{6A4C0EF0-ECC4-4E5F-9FF7-030BF8FA6E52}" type="sib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922601CA-F814-4FB6-A426-5608D1BEDA51}" type="parTrans" cxnId="{953531F8-CCD4-46A6-B490-DB68D2FBDC8C}">
      <dgm:prSet/>
      <dgm:spPr/>
      <dgm:t>
        <a:bodyPr/>
        <a:lstStyle/>
        <a:p>
          <a:endParaRPr lang="zh-CN" altLang="en-US"/>
        </a:p>
      </dgm:t>
    </dgm:pt>
    <dgm:pt modelId="{78AD1182-6711-44B6-95D9-0543DA065073}" type="pres">
      <dgm:prSet presAssocID="{3ACC6A0D-5AFA-43D3-924D-E42FFE9D8403}" presName="Name0" presStyleCnt="0">
        <dgm:presLayoutVars>
          <dgm:dir/>
          <dgm:animLvl val="lvl"/>
          <dgm:resizeHandles val="exact"/>
        </dgm:presLayoutVars>
      </dgm:prSet>
      <dgm:spPr/>
      <dgm:t>
        <a:bodyPr/>
        <a:lstStyle/>
        <a:p>
          <a:endParaRPr lang="zh-CN" altLang="en-US"/>
        </a:p>
      </dgm:t>
    </dgm:pt>
    <dgm:pt modelId="{0A5E051B-36E3-4708-B8E0-CEA45E5AFCA3}" type="pres">
      <dgm:prSet presAssocID="{87F80FA7-1FDC-4687-87AF-749CE58D823F}" presName="linNode" presStyleCnt="0"/>
      <dgm:spPr/>
    </dgm:pt>
    <dgm:pt modelId="{2381FA19-2733-48ED-ABAA-7EDFAF30A094}" type="pres">
      <dgm:prSet presAssocID="{87F80FA7-1FDC-4687-87AF-749CE58D823F}" presName="parentText" presStyleLbl="node1" presStyleIdx="0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86239680-3CB0-4DF4-8F4D-801C589137CD}" type="pres">
      <dgm:prSet presAssocID="{87F80FA7-1FDC-4687-87AF-749CE58D823F}" presName="descendantText" presStyleLbl="alignAccFollowNode1" presStyleIdx="0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BBE333D-B468-4E16-8BE4-A0D75FB74CE7}" type="pres">
      <dgm:prSet presAssocID="{538F9D4A-8D14-42DB-88B8-D587CD58C2C0}" presName="sp" presStyleCnt="0"/>
      <dgm:spPr/>
    </dgm:pt>
    <dgm:pt modelId="{FC592209-34A7-4F86-B4A3-CD2205180153}" type="pres">
      <dgm:prSet presAssocID="{BF9FE8BE-983E-41F9-B317-D7015F6F36FA}" presName="linNode" presStyleCnt="0"/>
      <dgm:spPr/>
    </dgm:pt>
    <dgm:pt modelId="{4CE170C5-6DE4-49AE-85C4-BB9332B44101}" type="pres">
      <dgm:prSet presAssocID="{BF9FE8BE-983E-41F9-B317-D7015F6F36FA}" presName="parentText" presStyleLbl="node1" presStyleIdx="1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A0313DD0-A4E1-4D7E-AE20-031718C5CEC6}" type="pres">
      <dgm:prSet presAssocID="{BF9FE8BE-983E-41F9-B317-D7015F6F36FA}" presName="descendantText" presStyleLbl="alignAccFollowNode1" presStyleIdx="1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C05DB555-4FD6-4E60-96BE-FE4E2F0D0366}" type="pres">
      <dgm:prSet presAssocID="{6A4C0EF0-ECC4-4E5F-9FF7-030BF8FA6E52}" presName="sp" presStyleCnt="0"/>
      <dgm:spPr/>
    </dgm:pt>
    <dgm:pt modelId="{A840535B-423A-4CFC-984F-80427C872268}" type="pres">
      <dgm:prSet presAssocID="{4F49577A-6322-459E-8FF2-C71A85FB8A10}" presName="linNode" presStyleCnt="0"/>
      <dgm:spPr/>
    </dgm:pt>
    <dgm:pt modelId="{E8A2056D-40E3-46C3-8DEB-F711CFFDABE5}" type="pres">
      <dgm:prSet presAssocID="{4F49577A-6322-459E-8FF2-C71A85FB8A10}" presName="parentText" presStyleLbl="node1" presStyleIdx="2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3DAE57B0-4386-42CD-B7BF-2EB7D32E6BF2}" type="pres">
      <dgm:prSet presAssocID="{4F49577A-6322-459E-8FF2-C71A85FB8A10}" presName="descendantText" presStyleLbl="alignAccFollowNode1" presStyleIdx="2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09C91ECF-E223-47CE-8844-FAF1D92E1460}" type="pres">
      <dgm:prSet presAssocID="{AF9E0CEE-D2CF-45C5-AE87-D6B2D0D49884}" presName="sp" presStyleCnt="0"/>
      <dgm:spPr/>
    </dgm:pt>
    <dgm:pt modelId="{B17E93F9-934D-4D5F-9E95-33F5971E5037}" type="pres">
      <dgm:prSet presAssocID="{EEFA96A0-7DBF-42F5-9760-1B682C978D9E}" presName="linNode" presStyleCnt="0"/>
      <dgm:spPr/>
    </dgm:pt>
    <dgm:pt modelId="{5E94653F-6E3A-466B-866E-C0149A07CA40}" type="pres">
      <dgm:prSet presAssocID="{EEFA96A0-7DBF-42F5-9760-1B682C978D9E}" presName="parentText" presStyleLbl="node1" presStyleIdx="3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FAD5F7D-A880-40A0-AE9E-17C80DAA362D}" type="pres">
      <dgm:prSet presAssocID="{EEFA96A0-7DBF-42F5-9760-1B682C978D9E}" presName="descendantText" presStyleLbl="alignAccFollowNode1" presStyleIdx="3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FEDC8629-9024-4F5C-B802-AB54DBB1889A}" type="pres">
      <dgm:prSet presAssocID="{D021868A-5F15-426D-9BF9-38BC4141536B}" presName="sp" presStyleCnt="0"/>
      <dgm:spPr/>
    </dgm:pt>
    <dgm:pt modelId="{7DFBF7FF-DDB7-4FCB-ADDD-51784835003D}" type="pres">
      <dgm:prSet presAssocID="{0792B64B-B93F-4639-B6ED-F80F72A777A6}" presName="linNode" presStyleCnt="0"/>
      <dgm:spPr/>
    </dgm:pt>
    <dgm:pt modelId="{39A22D0B-8CB7-4C90-A0BE-B94049266003}" type="pres">
      <dgm:prSet presAssocID="{0792B64B-B93F-4639-B6ED-F80F72A777A6}" presName="parentText" presStyleLbl="node1" presStyleIdx="4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4A256C4D-C145-46CA-A9D9-95A8600A7020}" type="pres">
      <dgm:prSet presAssocID="{0792B64B-B93F-4639-B6ED-F80F72A777A6}" presName="descendantText" presStyleLbl="alignAccFollowNode1" presStyleIdx="4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1B9FE353-43A4-471F-82C5-03BA0CE22989}" type="pres">
      <dgm:prSet presAssocID="{E1890F18-DC2F-4720-A639-7AE3593F91FB}" presName="sp" presStyleCnt="0"/>
      <dgm:spPr/>
    </dgm:pt>
    <dgm:pt modelId="{274086F3-377D-4FBA-AECF-C98CF16E075D}" type="pres">
      <dgm:prSet presAssocID="{A8FB4687-FD80-4075-A598-C4CEC64A7889}" presName="linNode" presStyleCnt="0"/>
      <dgm:spPr/>
    </dgm:pt>
    <dgm:pt modelId="{F889E688-BCE4-4A0E-8C7D-7E9E48AB2095}" type="pres">
      <dgm:prSet presAssocID="{A8FB4687-FD80-4075-A598-C4CEC64A7889}" presName="parentText" presStyleLbl="node1" presStyleIdx="5" presStyleCnt="6" custScaleX="53264">
        <dgm:presLayoutVars>
          <dgm:chMax val="1"/>
          <dgm:bulletEnabled val="1"/>
        </dgm:presLayoutVars>
      </dgm:prSet>
      <dgm:spPr/>
      <dgm:t>
        <a:bodyPr/>
        <a:lstStyle/>
        <a:p>
          <a:endParaRPr lang="zh-CN" altLang="en-US"/>
        </a:p>
      </dgm:t>
    </dgm:pt>
    <dgm:pt modelId="{E845FE83-ED04-40F4-B057-95E666072AD5}" type="pres">
      <dgm:prSet presAssocID="{A8FB4687-FD80-4075-A598-C4CEC64A7889}" presName="descendantText" presStyleLbl="alignAccFollowNode1" presStyleIdx="5" presStyleCnt="6">
        <dgm:presLayoutVars>
          <dgm:bulletEnabled val="1"/>
        </dgm:presLayoutVars>
      </dgm:prSet>
      <dgm:spPr/>
      <dgm:t>
        <a:bodyPr/>
        <a:lstStyle/>
        <a:p>
          <a:endParaRPr lang="zh-CN" altLang="en-US"/>
        </a:p>
      </dgm:t>
    </dgm:pt>
  </dgm:ptLst>
  <dgm:cxnLst>
    <dgm:cxn modelId="{49A59F0F-3C71-4402-946D-52E5AC7BC951}" type="presOf" srcId="{EEFA96A0-7DBF-42F5-9760-1B682C978D9E}" destId="{5E94653F-6E3A-466B-866E-C0149A07CA40}" srcOrd="0" destOrd="0" presId="urn:microsoft.com/office/officeart/2005/8/layout/vList5"/>
    <dgm:cxn modelId="{953531F8-CCD4-46A6-B490-DB68D2FBDC8C}" srcId="{3ACC6A0D-5AFA-43D3-924D-E42FFE9D8403}" destId="{BF9FE8BE-983E-41F9-B317-D7015F6F36FA}" srcOrd="1" destOrd="0" parTransId="{922601CA-F814-4FB6-A426-5608D1BEDA51}" sibTransId="{6A4C0EF0-ECC4-4E5F-9FF7-030BF8FA6E52}"/>
    <dgm:cxn modelId="{9A692830-28C3-44AE-A18D-44D7F5C46A0C}" type="presOf" srcId="{BF9FE8BE-983E-41F9-B317-D7015F6F36FA}" destId="{4CE170C5-6DE4-49AE-85C4-BB9332B44101}" srcOrd="0" destOrd="0" presId="urn:microsoft.com/office/officeart/2005/8/layout/vList5"/>
    <dgm:cxn modelId="{9658CC65-9D96-42EB-9BBE-6A9F78720903}" type="presOf" srcId="{9830C3A0-5D2B-4241-A3F9-9654D05F7988}" destId="{86239680-3CB0-4DF4-8F4D-801C589137CD}" srcOrd="0" destOrd="0" presId="urn:microsoft.com/office/officeart/2005/8/layout/vList5"/>
    <dgm:cxn modelId="{FC362A2E-8681-40D2-9789-5D39FFD036F0}" srcId="{EEFA96A0-7DBF-42F5-9760-1B682C978D9E}" destId="{0EAEA40A-AFEE-4FED-833C-B31C910692E6}" srcOrd="0" destOrd="0" parTransId="{FC157DD3-C8F5-4DFE-9A24-5B43BBD37E38}" sibTransId="{3FD43985-5A2B-4076-9AA0-7DC1E78D6825}"/>
    <dgm:cxn modelId="{8DB2A4E4-C915-4EE2-A960-0EB2CD758DE3}" type="presOf" srcId="{3ACC6A0D-5AFA-43D3-924D-E42FFE9D8403}" destId="{78AD1182-6711-44B6-95D9-0543DA065073}" srcOrd="0" destOrd="0" presId="urn:microsoft.com/office/officeart/2005/8/layout/vList5"/>
    <dgm:cxn modelId="{AD978664-7D93-4B8B-A41D-83319AAECAA5}" srcId="{3ACC6A0D-5AFA-43D3-924D-E42FFE9D8403}" destId="{4F49577A-6322-459E-8FF2-C71A85FB8A10}" srcOrd="2" destOrd="0" parTransId="{142BD9C9-83BE-4B75-AE86-264CF15FBC3C}" sibTransId="{AF9E0CEE-D2CF-45C5-AE87-D6B2D0D49884}"/>
    <dgm:cxn modelId="{F16C09AB-58F0-4B3A-834A-F3DB59015817}" srcId="{3ACC6A0D-5AFA-43D3-924D-E42FFE9D8403}" destId="{0792B64B-B93F-4639-B6ED-F80F72A777A6}" srcOrd="4" destOrd="0" parTransId="{A1B428BC-E51F-4292-848B-FB24C49792EB}" sibTransId="{E1890F18-DC2F-4720-A639-7AE3593F91FB}"/>
    <dgm:cxn modelId="{3278421F-133D-421B-83BC-75074B864EE6}" srcId="{4F49577A-6322-459E-8FF2-C71A85FB8A10}" destId="{57C62713-E7DE-48EE-AE67-2B709CE47F37}" srcOrd="0" destOrd="0" parTransId="{B43B843D-AEAB-4997-90B5-5567A02135F6}" sibTransId="{8750A376-8D60-4389-A8DF-AB7B9284A5E0}"/>
    <dgm:cxn modelId="{2CCEC9D8-ACE9-47E0-AA7B-A0CE8AE6D6D5}" type="presOf" srcId="{4F49577A-6322-459E-8FF2-C71A85FB8A10}" destId="{E8A2056D-40E3-46C3-8DEB-F711CFFDABE5}" srcOrd="0" destOrd="0" presId="urn:microsoft.com/office/officeart/2005/8/layout/vList5"/>
    <dgm:cxn modelId="{98EA4FBC-3914-46DC-8B50-A94ADAB840E5}" type="presOf" srcId="{87F80FA7-1FDC-4687-87AF-749CE58D823F}" destId="{2381FA19-2733-48ED-ABAA-7EDFAF30A094}" srcOrd="0" destOrd="0" presId="urn:microsoft.com/office/officeart/2005/8/layout/vList5"/>
    <dgm:cxn modelId="{4E1CB73D-5A5C-4CCE-A3D4-60B85E0E06A9}" type="presOf" srcId="{802793A6-CBD1-4C70-9D1B-CC7A314A1196}" destId="{A0313DD0-A4E1-4D7E-AE20-031718C5CEC6}" srcOrd="0" destOrd="0" presId="urn:microsoft.com/office/officeart/2005/8/layout/vList5"/>
    <dgm:cxn modelId="{24A3A7E8-31EE-4979-B841-407105CED411}" srcId="{0792B64B-B93F-4639-B6ED-F80F72A777A6}" destId="{850919D4-F313-498A-89A2-6006B4A28CAC}" srcOrd="0" destOrd="0" parTransId="{762BBC97-ADCC-4F67-B4ED-DA5A66392793}" sibTransId="{662F3B96-4A79-4EA8-894C-3D8579647F30}"/>
    <dgm:cxn modelId="{3A42D998-0D0A-4F60-8D6C-0966A7EAA112}" srcId="{A8FB4687-FD80-4075-A598-C4CEC64A7889}" destId="{325D6113-F116-48D7-A58B-2FFC16FE4BC9}" srcOrd="0" destOrd="0" parTransId="{32DD3F3C-B898-4650-BAE3-FD965789C780}" sibTransId="{3A33BEEF-CE83-4A03-AEA5-5D1EFCE5EDE3}"/>
    <dgm:cxn modelId="{2DD4CCAF-9B13-4F3F-8BC5-B4A8C96D14CF}" srcId="{3ACC6A0D-5AFA-43D3-924D-E42FFE9D8403}" destId="{A8FB4687-FD80-4075-A598-C4CEC64A7889}" srcOrd="5" destOrd="0" parTransId="{46A2DBB9-9CF0-4049-A796-CFDBBA9AB286}" sibTransId="{04546DC9-3C9C-47BD-93C8-60591690DE8B}"/>
    <dgm:cxn modelId="{D1BCCDCE-D94C-4269-BC24-6DF8B7CC66AF}" type="presOf" srcId="{0EAEA40A-AFEE-4FED-833C-B31C910692E6}" destId="{FFAD5F7D-A880-40A0-AE9E-17C80DAA362D}" srcOrd="0" destOrd="0" presId="urn:microsoft.com/office/officeart/2005/8/layout/vList5"/>
    <dgm:cxn modelId="{24ECA710-0A11-4935-8CA2-4D2D6F17FFDD}" type="presOf" srcId="{0792B64B-B93F-4639-B6ED-F80F72A777A6}" destId="{39A22D0B-8CB7-4C90-A0BE-B94049266003}" srcOrd="0" destOrd="0" presId="urn:microsoft.com/office/officeart/2005/8/layout/vList5"/>
    <dgm:cxn modelId="{45C7E6BE-566D-4814-9160-F906D38B90E8}" type="presOf" srcId="{A8FB4687-FD80-4075-A598-C4CEC64A7889}" destId="{F889E688-BCE4-4A0E-8C7D-7E9E48AB2095}" srcOrd="0" destOrd="0" presId="urn:microsoft.com/office/officeart/2005/8/layout/vList5"/>
    <dgm:cxn modelId="{A4CCA206-1A7A-4447-B8B2-8811AE0F13C4}" type="presOf" srcId="{850919D4-F313-498A-89A2-6006B4A28CAC}" destId="{4A256C4D-C145-46CA-A9D9-95A8600A7020}" srcOrd="0" destOrd="0" presId="urn:microsoft.com/office/officeart/2005/8/layout/vList5"/>
    <dgm:cxn modelId="{4675E0D5-18A4-4064-A6A4-F7DD8FC83BA7}" srcId="{87F80FA7-1FDC-4687-87AF-749CE58D823F}" destId="{9830C3A0-5D2B-4241-A3F9-9654D05F7988}" srcOrd="0" destOrd="0" parTransId="{FED54D61-6AFD-425F-90A5-2213E9AE5F47}" sibTransId="{72823120-D897-48FB-B508-EBE1716B7D64}"/>
    <dgm:cxn modelId="{81159D23-FEA2-4FCC-9935-22BECA8A1807}" type="presOf" srcId="{325D6113-F116-48D7-A58B-2FFC16FE4BC9}" destId="{E845FE83-ED04-40F4-B057-95E666072AD5}" srcOrd="0" destOrd="0" presId="urn:microsoft.com/office/officeart/2005/8/layout/vList5"/>
    <dgm:cxn modelId="{3F9EA91B-B68F-4C62-903F-27D5B23C46AE}" srcId="{3ACC6A0D-5AFA-43D3-924D-E42FFE9D8403}" destId="{87F80FA7-1FDC-4687-87AF-749CE58D823F}" srcOrd="0" destOrd="0" parTransId="{418358B0-A534-4E2B-B5ED-BE9E02895AFC}" sibTransId="{538F9D4A-8D14-42DB-88B8-D587CD58C2C0}"/>
    <dgm:cxn modelId="{AEBA6B09-F219-4A37-9E5C-8E21EFEF7263}" type="presOf" srcId="{57C62713-E7DE-48EE-AE67-2B709CE47F37}" destId="{3DAE57B0-4386-42CD-B7BF-2EB7D32E6BF2}" srcOrd="0" destOrd="0" presId="urn:microsoft.com/office/officeart/2005/8/layout/vList5"/>
    <dgm:cxn modelId="{B9BABDB1-5FF1-4867-93E9-7B04558D9BBC}" srcId="{3ACC6A0D-5AFA-43D3-924D-E42FFE9D8403}" destId="{EEFA96A0-7DBF-42F5-9760-1B682C978D9E}" srcOrd="3" destOrd="0" parTransId="{0340630C-B312-4000-B364-5E57002B64CE}" sibTransId="{D021868A-5F15-426D-9BF9-38BC4141536B}"/>
    <dgm:cxn modelId="{52AF3023-D549-4D9E-B224-0F61AD712855}" srcId="{BF9FE8BE-983E-41F9-B317-D7015F6F36FA}" destId="{802793A6-CBD1-4C70-9D1B-CC7A314A1196}" srcOrd="0" destOrd="0" parTransId="{FB94CFE1-91A4-46F6-B695-4FF57B7DD47A}" sibTransId="{FF49B0E6-18CB-42E6-9C2D-0F363079C3AE}"/>
    <dgm:cxn modelId="{78A5F837-884B-407F-A7A7-BAA4BA100500}" type="presParOf" srcId="{78AD1182-6711-44B6-95D9-0543DA065073}" destId="{0A5E051B-36E3-4708-B8E0-CEA45E5AFCA3}" srcOrd="0" destOrd="0" presId="urn:microsoft.com/office/officeart/2005/8/layout/vList5"/>
    <dgm:cxn modelId="{4B7B097B-241B-4553-8519-15F41C5033C2}" type="presParOf" srcId="{0A5E051B-36E3-4708-B8E0-CEA45E5AFCA3}" destId="{2381FA19-2733-48ED-ABAA-7EDFAF30A094}" srcOrd="0" destOrd="0" presId="urn:microsoft.com/office/officeart/2005/8/layout/vList5"/>
    <dgm:cxn modelId="{2AF239AA-04E0-4A10-9594-93CE4F35FF9D}" type="presParOf" srcId="{0A5E051B-36E3-4708-B8E0-CEA45E5AFCA3}" destId="{86239680-3CB0-4DF4-8F4D-801C589137CD}" srcOrd="1" destOrd="0" presId="urn:microsoft.com/office/officeart/2005/8/layout/vList5"/>
    <dgm:cxn modelId="{CCB3423B-6EC9-4FE5-909F-DC1C95B83693}" type="presParOf" srcId="{78AD1182-6711-44B6-95D9-0543DA065073}" destId="{4BBE333D-B468-4E16-8BE4-A0D75FB74CE7}" srcOrd="1" destOrd="0" presId="urn:microsoft.com/office/officeart/2005/8/layout/vList5"/>
    <dgm:cxn modelId="{B4B82F2C-44AA-4B0B-A4CC-449BB914741B}" type="presParOf" srcId="{78AD1182-6711-44B6-95D9-0543DA065073}" destId="{FC592209-34A7-4F86-B4A3-CD2205180153}" srcOrd="2" destOrd="0" presId="urn:microsoft.com/office/officeart/2005/8/layout/vList5"/>
    <dgm:cxn modelId="{CF6859BD-0FCB-4EDB-81CD-84DD05E413B9}" type="presParOf" srcId="{FC592209-34A7-4F86-B4A3-CD2205180153}" destId="{4CE170C5-6DE4-49AE-85C4-BB9332B44101}" srcOrd="0" destOrd="0" presId="urn:microsoft.com/office/officeart/2005/8/layout/vList5"/>
    <dgm:cxn modelId="{4CB45E75-6903-45C6-8326-047BD3E31749}" type="presParOf" srcId="{FC592209-34A7-4F86-B4A3-CD2205180153}" destId="{A0313DD0-A4E1-4D7E-AE20-031718C5CEC6}" srcOrd="1" destOrd="0" presId="urn:microsoft.com/office/officeart/2005/8/layout/vList5"/>
    <dgm:cxn modelId="{57189C51-3975-478E-A773-5142FA2559C7}" type="presParOf" srcId="{78AD1182-6711-44B6-95D9-0543DA065073}" destId="{C05DB555-4FD6-4E60-96BE-FE4E2F0D0366}" srcOrd="3" destOrd="0" presId="urn:microsoft.com/office/officeart/2005/8/layout/vList5"/>
    <dgm:cxn modelId="{287C9955-97A7-4A41-BCB9-05F02B3F3F10}" type="presParOf" srcId="{78AD1182-6711-44B6-95D9-0543DA065073}" destId="{A840535B-423A-4CFC-984F-80427C872268}" srcOrd="4" destOrd="0" presId="urn:microsoft.com/office/officeart/2005/8/layout/vList5"/>
    <dgm:cxn modelId="{7EA9E642-C0D5-4882-B612-1919E9A2C3FE}" type="presParOf" srcId="{A840535B-423A-4CFC-984F-80427C872268}" destId="{E8A2056D-40E3-46C3-8DEB-F711CFFDABE5}" srcOrd="0" destOrd="0" presId="urn:microsoft.com/office/officeart/2005/8/layout/vList5"/>
    <dgm:cxn modelId="{2C9146EE-84DE-49CB-9747-A9A6C9A749EC}" type="presParOf" srcId="{A840535B-423A-4CFC-984F-80427C872268}" destId="{3DAE57B0-4386-42CD-B7BF-2EB7D32E6BF2}" srcOrd="1" destOrd="0" presId="urn:microsoft.com/office/officeart/2005/8/layout/vList5"/>
    <dgm:cxn modelId="{F37C63F3-5AA8-4791-AD6E-50B5CFFE8A65}" type="presParOf" srcId="{78AD1182-6711-44B6-95D9-0543DA065073}" destId="{09C91ECF-E223-47CE-8844-FAF1D92E1460}" srcOrd="5" destOrd="0" presId="urn:microsoft.com/office/officeart/2005/8/layout/vList5"/>
    <dgm:cxn modelId="{9399EFD4-CF1E-4524-810B-A1F7B8928FBA}" type="presParOf" srcId="{78AD1182-6711-44B6-95D9-0543DA065073}" destId="{B17E93F9-934D-4D5F-9E95-33F5971E5037}" srcOrd="6" destOrd="0" presId="urn:microsoft.com/office/officeart/2005/8/layout/vList5"/>
    <dgm:cxn modelId="{AE177295-C0F6-4206-8171-A4B17554F5A1}" type="presParOf" srcId="{B17E93F9-934D-4D5F-9E95-33F5971E5037}" destId="{5E94653F-6E3A-466B-866E-C0149A07CA40}" srcOrd="0" destOrd="0" presId="urn:microsoft.com/office/officeart/2005/8/layout/vList5"/>
    <dgm:cxn modelId="{88F1948E-3A9A-4AD5-98CB-7D457948604B}" type="presParOf" srcId="{B17E93F9-934D-4D5F-9E95-33F5971E5037}" destId="{FFAD5F7D-A880-40A0-AE9E-17C80DAA362D}" srcOrd="1" destOrd="0" presId="urn:microsoft.com/office/officeart/2005/8/layout/vList5"/>
    <dgm:cxn modelId="{3285C206-B910-4DB4-8570-C6B2D75501EE}" type="presParOf" srcId="{78AD1182-6711-44B6-95D9-0543DA065073}" destId="{FEDC8629-9024-4F5C-B802-AB54DBB1889A}" srcOrd="7" destOrd="0" presId="urn:microsoft.com/office/officeart/2005/8/layout/vList5"/>
    <dgm:cxn modelId="{7A4E062D-AE24-4849-8D1F-07891645CB19}" type="presParOf" srcId="{78AD1182-6711-44B6-95D9-0543DA065073}" destId="{7DFBF7FF-DDB7-4FCB-ADDD-51784835003D}" srcOrd="8" destOrd="0" presId="urn:microsoft.com/office/officeart/2005/8/layout/vList5"/>
    <dgm:cxn modelId="{5C0DC42C-907A-4FC8-9D99-BEC66E2BF8E4}" type="presParOf" srcId="{7DFBF7FF-DDB7-4FCB-ADDD-51784835003D}" destId="{39A22D0B-8CB7-4C90-A0BE-B94049266003}" srcOrd="0" destOrd="0" presId="urn:microsoft.com/office/officeart/2005/8/layout/vList5"/>
    <dgm:cxn modelId="{CEF2AB48-F9F3-4884-867E-2DD3B9180228}" type="presParOf" srcId="{7DFBF7FF-DDB7-4FCB-ADDD-51784835003D}" destId="{4A256C4D-C145-46CA-A9D9-95A8600A7020}" srcOrd="1" destOrd="0" presId="urn:microsoft.com/office/officeart/2005/8/layout/vList5"/>
    <dgm:cxn modelId="{FDA04ED8-EE71-41D1-8036-B7ACADC274AB}" type="presParOf" srcId="{78AD1182-6711-44B6-95D9-0543DA065073}" destId="{1B9FE353-43A4-471F-82C5-03BA0CE22989}" srcOrd="9" destOrd="0" presId="urn:microsoft.com/office/officeart/2005/8/layout/vList5"/>
    <dgm:cxn modelId="{174CE7DD-922C-4D25-8AFE-F5FF04DD98EA}" type="presParOf" srcId="{78AD1182-6711-44B6-95D9-0543DA065073}" destId="{274086F3-377D-4FBA-AECF-C98CF16E075D}" srcOrd="10" destOrd="0" presId="urn:microsoft.com/office/officeart/2005/8/layout/vList5"/>
    <dgm:cxn modelId="{1D913907-22E5-4AF0-AEAD-5F6626767A9A}" type="presParOf" srcId="{274086F3-377D-4FBA-AECF-C98CF16E075D}" destId="{F889E688-BCE4-4A0E-8C7D-7E9E48AB2095}" srcOrd="0" destOrd="0" presId="urn:microsoft.com/office/officeart/2005/8/layout/vList5"/>
    <dgm:cxn modelId="{E60EEA75-E254-42C0-A553-7275D3C44A3A}" type="presParOf" srcId="{274086F3-377D-4FBA-AECF-C98CF16E075D}" destId="{E845FE83-ED04-40F4-B057-95E666072AD5}" srcOrd="1" destOrd="0" presId="urn:microsoft.com/office/officeart/2005/8/layout/vList5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239680-3CB0-4DF4-8F4D-801C589137CD}">
      <dsp:nvSpPr>
        <dsp:cNvPr id="0" name=""/>
        <dsp:cNvSpPr/>
      </dsp:nvSpPr>
      <dsp:spPr>
        <a:xfrm rot="5400000">
          <a:off x="4682714" y="-2303224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103778"/>
        <a:ext cx="5317402" cy="532188"/>
      </dsp:txXfrm>
    </dsp:sp>
    <dsp:sp modelId="{2381FA19-2733-48ED-ABAA-7EDFAF30A094}">
      <dsp:nvSpPr>
        <dsp:cNvPr id="0" name=""/>
        <dsp:cNvSpPr/>
      </dsp:nvSpPr>
      <dsp:spPr>
        <a:xfrm>
          <a:off x="702730" y="1266"/>
          <a:ext cx="1601772" cy="737210"/>
        </a:xfrm>
        <a:prstGeom prst="roundRect">
          <a:avLst/>
        </a:prstGeom>
        <a:gradFill rotWithShape="0">
          <a:gsLst>
            <a:gs pos="0">
              <a:srgbClr val="FF660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F660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F660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1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37254"/>
        <a:ext cx="1529796" cy="665234"/>
      </dsp:txXfrm>
    </dsp:sp>
    <dsp:sp modelId="{A0313DD0-A4E1-4D7E-AE20-031718C5CEC6}">
      <dsp:nvSpPr>
        <dsp:cNvPr id="0" name=""/>
        <dsp:cNvSpPr/>
      </dsp:nvSpPr>
      <dsp:spPr>
        <a:xfrm rot="5400000">
          <a:off x="4682714" y="-1529153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877849"/>
        <a:ext cx="5317402" cy="532188"/>
      </dsp:txXfrm>
    </dsp:sp>
    <dsp:sp modelId="{4CE170C5-6DE4-49AE-85C4-BB9332B44101}">
      <dsp:nvSpPr>
        <dsp:cNvPr id="0" name=""/>
        <dsp:cNvSpPr/>
      </dsp:nvSpPr>
      <dsp:spPr>
        <a:xfrm>
          <a:off x="702730" y="775337"/>
          <a:ext cx="1601772" cy="737210"/>
        </a:xfrm>
        <a:prstGeom prst="roundRect">
          <a:avLst/>
        </a:prstGeom>
        <a:gradFill rotWithShape="0">
          <a:gsLst>
            <a:gs pos="0">
              <a:srgbClr val="FF660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F660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F660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2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811325"/>
        <a:ext cx="1529796" cy="665234"/>
      </dsp:txXfrm>
    </dsp:sp>
    <dsp:sp modelId="{3DAE57B0-4386-42CD-B7BF-2EB7D32E6BF2}">
      <dsp:nvSpPr>
        <dsp:cNvPr id="0" name=""/>
        <dsp:cNvSpPr/>
      </dsp:nvSpPr>
      <dsp:spPr>
        <a:xfrm rot="5400000">
          <a:off x="4682714" y="-75508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1651921"/>
        <a:ext cx="5317402" cy="532188"/>
      </dsp:txXfrm>
    </dsp:sp>
    <dsp:sp modelId="{E8A2056D-40E3-46C3-8DEB-F711CFFDABE5}">
      <dsp:nvSpPr>
        <dsp:cNvPr id="0" name=""/>
        <dsp:cNvSpPr/>
      </dsp:nvSpPr>
      <dsp:spPr>
        <a:xfrm>
          <a:off x="702730" y="1549408"/>
          <a:ext cx="1601772" cy="737210"/>
        </a:xfrm>
        <a:prstGeom prst="roundRect">
          <a:avLst/>
        </a:prstGeom>
        <a:gradFill rotWithShape="0">
          <a:gsLst>
            <a:gs pos="0">
              <a:srgbClr val="FF660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F660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F660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3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1585396"/>
        <a:ext cx="1529796" cy="665234"/>
      </dsp:txXfrm>
    </dsp:sp>
    <dsp:sp modelId="{FFAD5F7D-A880-40A0-AE9E-17C80DAA362D}">
      <dsp:nvSpPr>
        <dsp:cNvPr id="0" name=""/>
        <dsp:cNvSpPr/>
      </dsp:nvSpPr>
      <dsp:spPr>
        <a:xfrm rot="5400000">
          <a:off x="4682714" y="18989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2425991"/>
        <a:ext cx="5317402" cy="532188"/>
      </dsp:txXfrm>
    </dsp:sp>
    <dsp:sp modelId="{5E94653F-6E3A-466B-866E-C0149A07CA40}">
      <dsp:nvSpPr>
        <dsp:cNvPr id="0" name=""/>
        <dsp:cNvSpPr/>
      </dsp:nvSpPr>
      <dsp:spPr>
        <a:xfrm>
          <a:off x="702730" y="2323480"/>
          <a:ext cx="1601772" cy="737210"/>
        </a:xfrm>
        <a:prstGeom prst="roundRect">
          <a:avLst/>
        </a:prstGeom>
        <a:gradFill rotWithShape="0">
          <a:gsLst>
            <a:gs pos="0">
              <a:srgbClr val="FF660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F660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F660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4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2359468"/>
        <a:ext cx="1529796" cy="665234"/>
      </dsp:txXfrm>
    </dsp:sp>
    <dsp:sp modelId="{4A256C4D-C145-46CA-A9D9-95A8600A7020}">
      <dsp:nvSpPr>
        <dsp:cNvPr id="0" name=""/>
        <dsp:cNvSpPr/>
      </dsp:nvSpPr>
      <dsp:spPr>
        <a:xfrm rot="5400000">
          <a:off x="4682714" y="79306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3200063"/>
        <a:ext cx="5317402" cy="532188"/>
      </dsp:txXfrm>
    </dsp:sp>
    <dsp:sp modelId="{39A22D0B-8CB7-4C90-A0BE-B94049266003}">
      <dsp:nvSpPr>
        <dsp:cNvPr id="0" name=""/>
        <dsp:cNvSpPr/>
      </dsp:nvSpPr>
      <dsp:spPr>
        <a:xfrm>
          <a:off x="702730" y="3097551"/>
          <a:ext cx="1601772" cy="737210"/>
        </a:xfrm>
        <a:prstGeom prst="roundRect">
          <a:avLst/>
        </a:prstGeom>
        <a:gradFill rotWithShape="0">
          <a:gsLst>
            <a:gs pos="0">
              <a:srgbClr val="FF660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F660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F660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5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3133539"/>
        <a:ext cx="1529796" cy="665234"/>
      </dsp:txXfrm>
    </dsp:sp>
    <dsp:sp modelId="{E845FE83-ED04-40F4-B057-95E666072AD5}">
      <dsp:nvSpPr>
        <dsp:cNvPr id="0" name=""/>
        <dsp:cNvSpPr/>
      </dsp:nvSpPr>
      <dsp:spPr>
        <a:xfrm rot="5400000">
          <a:off x="4682714" y="1567132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FF660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3974134"/>
        <a:ext cx="5317402" cy="532188"/>
      </dsp:txXfrm>
    </dsp:sp>
    <dsp:sp modelId="{F889E688-BCE4-4A0E-8C7D-7E9E48AB2095}">
      <dsp:nvSpPr>
        <dsp:cNvPr id="0" name=""/>
        <dsp:cNvSpPr/>
      </dsp:nvSpPr>
      <dsp:spPr>
        <a:xfrm>
          <a:off x="702730" y="3871622"/>
          <a:ext cx="1601772" cy="737210"/>
        </a:xfrm>
        <a:prstGeom prst="roundRect">
          <a:avLst/>
        </a:prstGeom>
        <a:gradFill rotWithShape="0">
          <a:gsLst>
            <a:gs pos="0">
              <a:srgbClr val="FF660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FF660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FF660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6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3907610"/>
        <a:ext cx="1529796" cy="66523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239680-3CB0-4DF4-8F4D-801C589137CD}">
      <dsp:nvSpPr>
        <dsp:cNvPr id="0" name=""/>
        <dsp:cNvSpPr/>
      </dsp:nvSpPr>
      <dsp:spPr>
        <a:xfrm rot="5400000">
          <a:off x="4682714" y="-2303224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103778"/>
        <a:ext cx="5317402" cy="532188"/>
      </dsp:txXfrm>
    </dsp:sp>
    <dsp:sp modelId="{2381FA19-2733-48ED-ABAA-7EDFAF30A094}">
      <dsp:nvSpPr>
        <dsp:cNvPr id="0" name=""/>
        <dsp:cNvSpPr/>
      </dsp:nvSpPr>
      <dsp:spPr>
        <a:xfrm>
          <a:off x="702730" y="1266"/>
          <a:ext cx="1601772" cy="737210"/>
        </a:xfrm>
        <a:prstGeom prst="roundRect">
          <a:avLst/>
        </a:prstGeom>
        <a:gradFill rotWithShape="0">
          <a:gsLst>
            <a:gs pos="0">
              <a:srgbClr val="0070C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70C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70C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1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37254"/>
        <a:ext cx="1529796" cy="665234"/>
      </dsp:txXfrm>
    </dsp:sp>
    <dsp:sp modelId="{A0313DD0-A4E1-4D7E-AE20-031718C5CEC6}">
      <dsp:nvSpPr>
        <dsp:cNvPr id="0" name=""/>
        <dsp:cNvSpPr/>
      </dsp:nvSpPr>
      <dsp:spPr>
        <a:xfrm rot="5400000">
          <a:off x="4682714" y="-1529153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877849"/>
        <a:ext cx="5317402" cy="532188"/>
      </dsp:txXfrm>
    </dsp:sp>
    <dsp:sp modelId="{4CE170C5-6DE4-49AE-85C4-BB9332B44101}">
      <dsp:nvSpPr>
        <dsp:cNvPr id="0" name=""/>
        <dsp:cNvSpPr/>
      </dsp:nvSpPr>
      <dsp:spPr>
        <a:xfrm>
          <a:off x="702730" y="775337"/>
          <a:ext cx="1601772" cy="737210"/>
        </a:xfrm>
        <a:prstGeom prst="roundRect">
          <a:avLst/>
        </a:prstGeom>
        <a:gradFill rotWithShape="0">
          <a:gsLst>
            <a:gs pos="0">
              <a:srgbClr val="0070C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70C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70C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2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811325"/>
        <a:ext cx="1529796" cy="665234"/>
      </dsp:txXfrm>
    </dsp:sp>
    <dsp:sp modelId="{3DAE57B0-4386-42CD-B7BF-2EB7D32E6BF2}">
      <dsp:nvSpPr>
        <dsp:cNvPr id="0" name=""/>
        <dsp:cNvSpPr/>
      </dsp:nvSpPr>
      <dsp:spPr>
        <a:xfrm rot="5400000">
          <a:off x="4682714" y="-75508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1651921"/>
        <a:ext cx="5317402" cy="532188"/>
      </dsp:txXfrm>
    </dsp:sp>
    <dsp:sp modelId="{E8A2056D-40E3-46C3-8DEB-F711CFFDABE5}">
      <dsp:nvSpPr>
        <dsp:cNvPr id="0" name=""/>
        <dsp:cNvSpPr/>
      </dsp:nvSpPr>
      <dsp:spPr>
        <a:xfrm>
          <a:off x="702730" y="1549408"/>
          <a:ext cx="1601772" cy="737210"/>
        </a:xfrm>
        <a:prstGeom prst="roundRect">
          <a:avLst/>
        </a:prstGeom>
        <a:gradFill rotWithShape="0">
          <a:gsLst>
            <a:gs pos="0">
              <a:srgbClr val="0070C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70C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70C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3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1585396"/>
        <a:ext cx="1529796" cy="665234"/>
      </dsp:txXfrm>
    </dsp:sp>
    <dsp:sp modelId="{FFAD5F7D-A880-40A0-AE9E-17C80DAA362D}">
      <dsp:nvSpPr>
        <dsp:cNvPr id="0" name=""/>
        <dsp:cNvSpPr/>
      </dsp:nvSpPr>
      <dsp:spPr>
        <a:xfrm rot="5400000">
          <a:off x="4682714" y="18989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2425991"/>
        <a:ext cx="5317402" cy="532188"/>
      </dsp:txXfrm>
    </dsp:sp>
    <dsp:sp modelId="{5E94653F-6E3A-466B-866E-C0149A07CA40}">
      <dsp:nvSpPr>
        <dsp:cNvPr id="0" name=""/>
        <dsp:cNvSpPr/>
      </dsp:nvSpPr>
      <dsp:spPr>
        <a:xfrm>
          <a:off x="702730" y="2323480"/>
          <a:ext cx="1601772" cy="737210"/>
        </a:xfrm>
        <a:prstGeom prst="roundRect">
          <a:avLst/>
        </a:prstGeom>
        <a:gradFill rotWithShape="0">
          <a:gsLst>
            <a:gs pos="0">
              <a:srgbClr val="0070C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70C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70C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4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2359468"/>
        <a:ext cx="1529796" cy="665234"/>
      </dsp:txXfrm>
    </dsp:sp>
    <dsp:sp modelId="{4A256C4D-C145-46CA-A9D9-95A8600A7020}">
      <dsp:nvSpPr>
        <dsp:cNvPr id="0" name=""/>
        <dsp:cNvSpPr/>
      </dsp:nvSpPr>
      <dsp:spPr>
        <a:xfrm rot="5400000">
          <a:off x="4682714" y="79306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3200063"/>
        <a:ext cx="5317402" cy="532188"/>
      </dsp:txXfrm>
    </dsp:sp>
    <dsp:sp modelId="{39A22D0B-8CB7-4C90-A0BE-B94049266003}">
      <dsp:nvSpPr>
        <dsp:cNvPr id="0" name=""/>
        <dsp:cNvSpPr/>
      </dsp:nvSpPr>
      <dsp:spPr>
        <a:xfrm>
          <a:off x="702730" y="3097551"/>
          <a:ext cx="1601772" cy="737210"/>
        </a:xfrm>
        <a:prstGeom prst="roundRect">
          <a:avLst/>
        </a:prstGeom>
        <a:gradFill rotWithShape="0">
          <a:gsLst>
            <a:gs pos="0">
              <a:srgbClr val="0070C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70C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70C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5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3133539"/>
        <a:ext cx="1529796" cy="665234"/>
      </dsp:txXfrm>
    </dsp:sp>
    <dsp:sp modelId="{E845FE83-ED04-40F4-B057-95E666072AD5}">
      <dsp:nvSpPr>
        <dsp:cNvPr id="0" name=""/>
        <dsp:cNvSpPr/>
      </dsp:nvSpPr>
      <dsp:spPr>
        <a:xfrm rot="5400000">
          <a:off x="4682714" y="1567132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70C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3974134"/>
        <a:ext cx="5317402" cy="532188"/>
      </dsp:txXfrm>
    </dsp:sp>
    <dsp:sp modelId="{F889E688-BCE4-4A0E-8C7D-7E9E48AB2095}">
      <dsp:nvSpPr>
        <dsp:cNvPr id="0" name=""/>
        <dsp:cNvSpPr/>
      </dsp:nvSpPr>
      <dsp:spPr>
        <a:xfrm>
          <a:off x="702730" y="3871622"/>
          <a:ext cx="1601772" cy="737210"/>
        </a:xfrm>
        <a:prstGeom prst="roundRect">
          <a:avLst/>
        </a:prstGeom>
        <a:gradFill rotWithShape="0">
          <a:gsLst>
            <a:gs pos="0">
              <a:srgbClr val="0070C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70C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70C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6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3907610"/>
        <a:ext cx="1529796" cy="665234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239680-3CB0-4DF4-8F4D-801C589137CD}">
      <dsp:nvSpPr>
        <dsp:cNvPr id="0" name=""/>
        <dsp:cNvSpPr/>
      </dsp:nvSpPr>
      <dsp:spPr>
        <a:xfrm rot="5400000">
          <a:off x="4682714" y="-2303224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103778"/>
        <a:ext cx="5317402" cy="532188"/>
      </dsp:txXfrm>
    </dsp:sp>
    <dsp:sp modelId="{2381FA19-2733-48ED-ABAA-7EDFAF30A094}">
      <dsp:nvSpPr>
        <dsp:cNvPr id="0" name=""/>
        <dsp:cNvSpPr/>
      </dsp:nvSpPr>
      <dsp:spPr>
        <a:xfrm>
          <a:off x="702730" y="1266"/>
          <a:ext cx="1601772" cy="737210"/>
        </a:xfrm>
        <a:prstGeom prst="roundRect">
          <a:avLst/>
        </a:prstGeom>
        <a:gradFill rotWithShape="0">
          <a:gsLst>
            <a:gs pos="0">
              <a:srgbClr val="00B05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B05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B05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1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37254"/>
        <a:ext cx="1529796" cy="665234"/>
      </dsp:txXfrm>
    </dsp:sp>
    <dsp:sp modelId="{A0313DD0-A4E1-4D7E-AE20-031718C5CEC6}">
      <dsp:nvSpPr>
        <dsp:cNvPr id="0" name=""/>
        <dsp:cNvSpPr/>
      </dsp:nvSpPr>
      <dsp:spPr>
        <a:xfrm rot="5400000">
          <a:off x="4682714" y="-1529153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877849"/>
        <a:ext cx="5317402" cy="532188"/>
      </dsp:txXfrm>
    </dsp:sp>
    <dsp:sp modelId="{4CE170C5-6DE4-49AE-85C4-BB9332B44101}">
      <dsp:nvSpPr>
        <dsp:cNvPr id="0" name=""/>
        <dsp:cNvSpPr/>
      </dsp:nvSpPr>
      <dsp:spPr>
        <a:xfrm>
          <a:off x="702730" y="775337"/>
          <a:ext cx="1601772" cy="737210"/>
        </a:xfrm>
        <a:prstGeom prst="roundRect">
          <a:avLst/>
        </a:prstGeom>
        <a:gradFill rotWithShape="0">
          <a:gsLst>
            <a:gs pos="0">
              <a:srgbClr val="00B05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B05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B05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2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811325"/>
        <a:ext cx="1529796" cy="665234"/>
      </dsp:txXfrm>
    </dsp:sp>
    <dsp:sp modelId="{3DAE57B0-4386-42CD-B7BF-2EB7D32E6BF2}">
      <dsp:nvSpPr>
        <dsp:cNvPr id="0" name=""/>
        <dsp:cNvSpPr/>
      </dsp:nvSpPr>
      <dsp:spPr>
        <a:xfrm rot="5400000">
          <a:off x="4682714" y="-75508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1651921"/>
        <a:ext cx="5317402" cy="532188"/>
      </dsp:txXfrm>
    </dsp:sp>
    <dsp:sp modelId="{E8A2056D-40E3-46C3-8DEB-F711CFFDABE5}">
      <dsp:nvSpPr>
        <dsp:cNvPr id="0" name=""/>
        <dsp:cNvSpPr/>
      </dsp:nvSpPr>
      <dsp:spPr>
        <a:xfrm>
          <a:off x="702730" y="1549408"/>
          <a:ext cx="1601772" cy="737210"/>
        </a:xfrm>
        <a:prstGeom prst="roundRect">
          <a:avLst/>
        </a:prstGeom>
        <a:gradFill rotWithShape="0">
          <a:gsLst>
            <a:gs pos="0">
              <a:srgbClr val="00B05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B05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B05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3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1585396"/>
        <a:ext cx="1529796" cy="665234"/>
      </dsp:txXfrm>
    </dsp:sp>
    <dsp:sp modelId="{FFAD5F7D-A880-40A0-AE9E-17C80DAA362D}">
      <dsp:nvSpPr>
        <dsp:cNvPr id="0" name=""/>
        <dsp:cNvSpPr/>
      </dsp:nvSpPr>
      <dsp:spPr>
        <a:xfrm rot="5400000">
          <a:off x="4682714" y="18989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2425991"/>
        <a:ext cx="5317402" cy="532188"/>
      </dsp:txXfrm>
    </dsp:sp>
    <dsp:sp modelId="{5E94653F-6E3A-466B-866E-C0149A07CA40}">
      <dsp:nvSpPr>
        <dsp:cNvPr id="0" name=""/>
        <dsp:cNvSpPr/>
      </dsp:nvSpPr>
      <dsp:spPr>
        <a:xfrm>
          <a:off x="702730" y="2323480"/>
          <a:ext cx="1601772" cy="737210"/>
        </a:xfrm>
        <a:prstGeom prst="roundRect">
          <a:avLst/>
        </a:prstGeom>
        <a:gradFill rotWithShape="0">
          <a:gsLst>
            <a:gs pos="0">
              <a:srgbClr val="00B05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B05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B05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4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2359468"/>
        <a:ext cx="1529796" cy="665234"/>
      </dsp:txXfrm>
    </dsp:sp>
    <dsp:sp modelId="{4A256C4D-C145-46CA-A9D9-95A8600A7020}">
      <dsp:nvSpPr>
        <dsp:cNvPr id="0" name=""/>
        <dsp:cNvSpPr/>
      </dsp:nvSpPr>
      <dsp:spPr>
        <a:xfrm rot="5400000">
          <a:off x="4682714" y="79306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3200063"/>
        <a:ext cx="5317402" cy="532188"/>
      </dsp:txXfrm>
    </dsp:sp>
    <dsp:sp modelId="{39A22D0B-8CB7-4C90-A0BE-B94049266003}">
      <dsp:nvSpPr>
        <dsp:cNvPr id="0" name=""/>
        <dsp:cNvSpPr/>
      </dsp:nvSpPr>
      <dsp:spPr>
        <a:xfrm>
          <a:off x="702730" y="3097551"/>
          <a:ext cx="1601772" cy="737210"/>
        </a:xfrm>
        <a:prstGeom prst="roundRect">
          <a:avLst/>
        </a:prstGeom>
        <a:gradFill rotWithShape="0">
          <a:gsLst>
            <a:gs pos="0">
              <a:srgbClr val="00B05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B05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B05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5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3133539"/>
        <a:ext cx="1529796" cy="665234"/>
      </dsp:txXfrm>
    </dsp:sp>
    <dsp:sp modelId="{E845FE83-ED04-40F4-B057-95E666072AD5}">
      <dsp:nvSpPr>
        <dsp:cNvPr id="0" name=""/>
        <dsp:cNvSpPr/>
      </dsp:nvSpPr>
      <dsp:spPr>
        <a:xfrm rot="5400000">
          <a:off x="4682714" y="1567132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00B050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3974134"/>
        <a:ext cx="5317402" cy="532188"/>
      </dsp:txXfrm>
    </dsp:sp>
    <dsp:sp modelId="{F889E688-BCE4-4A0E-8C7D-7E9E48AB2095}">
      <dsp:nvSpPr>
        <dsp:cNvPr id="0" name=""/>
        <dsp:cNvSpPr/>
      </dsp:nvSpPr>
      <dsp:spPr>
        <a:xfrm>
          <a:off x="702730" y="3871622"/>
          <a:ext cx="1601772" cy="737210"/>
        </a:xfrm>
        <a:prstGeom prst="roundRect">
          <a:avLst/>
        </a:prstGeom>
        <a:gradFill rotWithShape="0">
          <a:gsLst>
            <a:gs pos="0">
              <a:srgbClr val="00B050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00B050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00B050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6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3907610"/>
        <a:ext cx="1529796" cy="665234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86239680-3CB0-4DF4-8F4D-801C589137CD}">
      <dsp:nvSpPr>
        <dsp:cNvPr id="0" name=""/>
        <dsp:cNvSpPr/>
      </dsp:nvSpPr>
      <dsp:spPr>
        <a:xfrm rot="5400000">
          <a:off x="4682714" y="-2303224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103778"/>
        <a:ext cx="5317402" cy="532188"/>
      </dsp:txXfrm>
    </dsp:sp>
    <dsp:sp modelId="{2381FA19-2733-48ED-ABAA-7EDFAF30A094}">
      <dsp:nvSpPr>
        <dsp:cNvPr id="0" name=""/>
        <dsp:cNvSpPr/>
      </dsp:nvSpPr>
      <dsp:spPr>
        <a:xfrm>
          <a:off x="702730" y="1266"/>
          <a:ext cx="1601772" cy="737210"/>
        </a:xfrm>
        <a:prstGeom prst="roundRect">
          <a:avLst/>
        </a:prstGeom>
        <a:gradFill rotWithShape="0">
          <a:gsLst>
            <a:gs pos="0">
              <a:srgbClr val="777777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77777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77777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1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37254"/>
        <a:ext cx="1529796" cy="665234"/>
      </dsp:txXfrm>
    </dsp:sp>
    <dsp:sp modelId="{A0313DD0-A4E1-4D7E-AE20-031718C5CEC6}">
      <dsp:nvSpPr>
        <dsp:cNvPr id="0" name=""/>
        <dsp:cNvSpPr/>
      </dsp:nvSpPr>
      <dsp:spPr>
        <a:xfrm rot="5400000">
          <a:off x="4682714" y="-1529153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877849"/>
        <a:ext cx="5317402" cy="532188"/>
      </dsp:txXfrm>
    </dsp:sp>
    <dsp:sp modelId="{4CE170C5-6DE4-49AE-85C4-BB9332B44101}">
      <dsp:nvSpPr>
        <dsp:cNvPr id="0" name=""/>
        <dsp:cNvSpPr/>
      </dsp:nvSpPr>
      <dsp:spPr>
        <a:xfrm>
          <a:off x="702730" y="775337"/>
          <a:ext cx="1601772" cy="737210"/>
        </a:xfrm>
        <a:prstGeom prst="roundRect">
          <a:avLst/>
        </a:prstGeom>
        <a:gradFill rotWithShape="0">
          <a:gsLst>
            <a:gs pos="0">
              <a:srgbClr val="777777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77777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77777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2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811325"/>
        <a:ext cx="1529796" cy="665234"/>
      </dsp:txXfrm>
    </dsp:sp>
    <dsp:sp modelId="{3DAE57B0-4386-42CD-B7BF-2EB7D32E6BF2}">
      <dsp:nvSpPr>
        <dsp:cNvPr id="0" name=""/>
        <dsp:cNvSpPr/>
      </dsp:nvSpPr>
      <dsp:spPr>
        <a:xfrm rot="5400000">
          <a:off x="4682714" y="-75508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1651921"/>
        <a:ext cx="5317402" cy="532188"/>
      </dsp:txXfrm>
    </dsp:sp>
    <dsp:sp modelId="{E8A2056D-40E3-46C3-8DEB-F711CFFDABE5}">
      <dsp:nvSpPr>
        <dsp:cNvPr id="0" name=""/>
        <dsp:cNvSpPr/>
      </dsp:nvSpPr>
      <dsp:spPr>
        <a:xfrm>
          <a:off x="702730" y="1549408"/>
          <a:ext cx="1601772" cy="737210"/>
        </a:xfrm>
        <a:prstGeom prst="roundRect">
          <a:avLst/>
        </a:prstGeom>
        <a:gradFill rotWithShape="0">
          <a:gsLst>
            <a:gs pos="0">
              <a:srgbClr val="777777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77777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77777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3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1585396"/>
        <a:ext cx="1529796" cy="665234"/>
      </dsp:txXfrm>
    </dsp:sp>
    <dsp:sp modelId="{FFAD5F7D-A880-40A0-AE9E-17C80DAA362D}">
      <dsp:nvSpPr>
        <dsp:cNvPr id="0" name=""/>
        <dsp:cNvSpPr/>
      </dsp:nvSpPr>
      <dsp:spPr>
        <a:xfrm rot="5400000">
          <a:off x="4682714" y="18989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2425991"/>
        <a:ext cx="5317402" cy="532188"/>
      </dsp:txXfrm>
    </dsp:sp>
    <dsp:sp modelId="{5E94653F-6E3A-466B-866E-C0149A07CA40}">
      <dsp:nvSpPr>
        <dsp:cNvPr id="0" name=""/>
        <dsp:cNvSpPr/>
      </dsp:nvSpPr>
      <dsp:spPr>
        <a:xfrm>
          <a:off x="702730" y="2323480"/>
          <a:ext cx="1601772" cy="737210"/>
        </a:xfrm>
        <a:prstGeom prst="roundRect">
          <a:avLst/>
        </a:prstGeom>
        <a:gradFill rotWithShape="0">
          <a:gsLst>
            <a:gs pos="0">
              <a:srgbClr val="777777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77777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77777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4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2359468"/>
        <a:ext cx="1529796" cy="665234"/>
      </dsp:txXfrm>
    </dsp:sp>
    <dsp:sp modelId="{4A256C4D-C145-46CA-A9D9-95A8600A7020}">
      <dsp:nvSpPr>
        <dsp:cNvPr id="0" name=""/>
        <dsp:cNvSpPr/>
      </dsp:nvSpPr>
      <dsp:spPr>
        <a:xfrm rot="5400000">
          <a:off x="4682714" y="793061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单击此处添加内容文本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3200063"/>
        <a:ext cx="5317402" cy="532188"/>
      </dsp:txXfrm>
    </dsp:sp>
    <dsp:sp modelId="{39A22D0B-8CB7-4C90-A0BE-B94049266003}">
      <dsp:nvSpPr>
        <dsp:cNvPr id="0" name=""/>
        <dsp:cNvSpPr/>
      </dsp:nvSpPr>
      <dsp:spPr>
        <a:xfrm>
          <a:off x="702730" y="3097551"/>
          <a:ext cx="1601772" cy="737210"/>
        </a:xfrm>
        <a:prstGeom prst="roundRect">
          <a:avLst/>
        </a:prstGeom>
        <a:gradFill rotWithShape="0">
          <a:gsLst>
            <a:gs pos="0">
              <a:srgbClr val="777777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77777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77777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5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3133539"/>
        <a:ext cx="1529796" cy="665234"/>
      </dsp:txXfrm>
    </dsp:sp>
    <dsp:sp modelId="{E845FE83-ED04-40F4-B057-95E666072AD5}">
      <dsp:nvSpPr>
        <dsp:cNvPr id="0" name=""/>
        <dsp:cNvSpPr/>
      </dsp:nvSpPr>
      <dsp:spPr>
        <a:xfrm rot="5400000">
          <a:off x="4682714" y="1567132"/>
          <a:ext cx="589768" cy="5346192"/>
        </a:xfrm>
        <a:prstGeom prst="round2SameRect">
          <a:avLst/>
        </a:prstGeom>
        <a:solidFill>
          <a:srgbClr val="FFFFFF">
            <a:alpha val="90000"/>
          </a:srgbClr>
        </a:solidFill>
        <a:ln w="9525" cap="flat" cmpd="sng" algn="ctr">
          <a:solidFill>
            <a:srgbClr val="777777">
              <a:alpha val="90000"/>
              <a:tint val="40000"/>
              <a:hueOff val="0"/>
              <a:satOff val="0"/>
              <a:lumOff val="0"/>
              <a:alphaOff val="0"/>
            </a:srgb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247650" tIns="123825" rIns="247650" bIns="123825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•"/>
          </a:pP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单击此处添加内容</a:t>
          </a:r>
          <a:r>
            <a:rPr lang="zh-CN" altLang="en-US" sz="1600" kern="1200" dirty="0" smtClean="0">
              <a:solidFill>
                <a:srgbClr val="1C1C1C"/>
              </a:solidFill>
              <a:latin typeface="Arial"/>
              <a:ea typeface="微软雅黑"/>
              <a:cs typeface="+mn-cs"/>
            </a:rPr>
            <a:t>文本 </a:t>
          </a:r>
          <a:endParaRPr lang="zh-CN" altLang="en-US" sz="1600" kern="1200" dirty="0">
            <a:solidFill>
              <a:srgbClr val="1C1C1C"/>
            </a:solidFill>
            <a:latin typeface="Arial"/>
            <a:ea typeface="微软雅黑"/>
            <a:cs typeface="+mn-cs"/>
          </a:endParaRPr>
        </a:p>
      </dsp:txBody>
      <dsp:txXfrm rot="-5400000">
        <a:off x="2304502" y="3974134"/>
        <a:ext cx="5317402" cy="532188"/>
      </dsp:txXfrm>
    </dsp:sp>
    <dsp:sp modelId="{F889E688-BCE4-4A0E-8C7D-7E9E48AB2095}">
      <dsp:nvSpPr>
        <dsp:cNvPr id="0" name=""/>
        <dsp:cNvSpPr/>
      </dsp:nvSpPr>
      <dsp:spPr>
        <a:xfrm>
          <a:off x="702730" y="3871622"/>
          <a:ext cx="1601772" cy="737210"/>
        </a:xfrm>
        <a:prstGeom prst="roundRect">
          <a:avLst/>
        </a:prstGeom>
        <a:gradFill rotWithShape="0">
          <a:gsLst>
            <a:gs pos="0">
              <a:srgbClr val="777777">
                <a:hueOff val="0"/>
                <a:satOff val="0"/>
                <a:lumOff val="0"/>
                <a:alphaOff val="0"/>
                <a:shade val="51000"/>
                <a:satMod val="130000"/>
              </a:srgbClr>
            </a:gs>
            <a:gs pos="80000">
              <a:srgbClr val="777777">
                <a:hueOff val="0"/>
                <a:satOff val="0"/>
                <a:lumOff val="0"/>
                <a:alphaOff val="0"/>
                <a:shade val="93000"/>
                <a:satMod val="130000"/>
              </a:srgbClr>
            </a:gs>
            <a:gs pos="100000">
              <a:srgbClr val="777777">
                <a:hueOff val="0"/>
                <a:satOff val="0"/>
                <a:lumOff val="0"/>
                <a:alphaOff val="0"/>
                <a:shade val="94000"/>
                <a:satMod val="135000"/>
              </a:srgb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48590" tIns="74295" rIns="148590" bIns="74295" numCol="1" spcCol="1270" anchor="ctr" anchorCtr="0">
          <a:noAutofit/>
        </a:bodyPr>
        <a:lstStyle/>
        <a:p>
          <a:pPr lvl="0" algn="ctr" defTabSz="1733550">
            <a:lnSpc>
              <a:spcPct val="90000"/>
            </a:lnSpc>
            <a:spcBef>
              <a:spcPct val="0"/>
            </a:spcBef>
            <a:spcAft>
              <a:spcPct val="35000"/>
            </a:spcAft>
          </a:pPr>
          <a:r>
            <a:rPr lang="en-US" altLang="zh-CN" sz="3900" kern="1200" dirty="0" smtClean="0">
              <a:solidFill>
                <a:srgbClr val="FFFFFF"/>
              </a:solidFill>
              <a:latin typeface="Arial"/>
              <a:ea typeface="微软雅黑"/>
              <a:cs typeface="+mn-cs"/>
            </a:rPr>
            <a:t>6</a:t>
          </a:r>
          <a:endParaRPr lang="zh-CN" altLang="en-US" sz="3900" kern="1200" dirty="0">
            <a:solidFill>
              <a:srgbClr val="FFFFFF"/>
            </a:solidFill>
            <a:latin typeface="Arial"/>
            <a:ea typeface="微软雅黑"/>
            <a:cs typeface="+mn-cs"/>
          </a:endParaRPr>
        </a:p>
      </dsp:txBody>
      <dsp:txXfrm>
        <a:off x="738718" y="3907610"/>
        <a:ext cx="1529796" cy="665234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vList5">
  <dgm:title val=""/>
  <dgm:desc val=""/>
  <dgm:catLst>
    <dgm:cat type="list" pri="15000"/>
    <dgm:cat type="convert" pri="2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  <dgm:pt modelId="11"/>
        <dgm:pt modelId="2"/>
        <dgm:pt modelId="21"/>
      </dgm:ptLst>
      <dgm:cxnLst>
        <dgm:cxn modelId="4" srcId="0" destId="1" srcOrd="0" destOrd="0"/>
        <dgm:cxn modelId="5" srcId="0" destId="2" srcOrd="1" destOrd="0"/>
        <dgm:cxn modelId="13" srcId="1" destId="11" srcOrd="0" destOrd="0"/>
        <dgm:cxn modelId="23" srcId="2" destId="2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Name0">
    <dgm:varLst>
      <dgm:dir/>
      <dgm:animLvl val="lvl"/>
      <dgm:resizeHandles val="exact"/>
    </dgm:varLst>
    <dgm:choose name="Name1">
      <dgm:if name="Name2" func="var" arg="dir" op="equ" val="norm">
        <dgm:alg type="lin">
          <dgm:param type="linDir" val="fromT"/>
          <dgm:param type="nodeHorzAlign" val="l"/>
        </dgm:alg>
      </dgm:if>
      <dgm:else name="Name3">
        <dgm:alg type="lin">
          <dgm:param type="linDir" val="fromT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h" for="ch" forName="linNode" refType="h"/>
      <dgm:constr type="w" for="ch" forName="linNode" refType="w"/>
      <dgm:constr type="h" for="ch" forName="sp" refType="h" fact="0.05"/>
      <dgm:constr type="primFontSz" for="des" forName="parentText" op="equ" val="65"/>
      <dgm:constr type="secFontSz" for="des" forName="descendantText" op="equ"/>
    </dgm:constrLst>
    <dgm:ruleLst/>
    <dgm:forEach name="Name4" axis="ch" ptType="node">
      <dgm:layoutNode name="linNode">
        <dgm:choose name="Name5">
          <dgm:if name="Name6" func="var" arg="dir" op="equ" val="norm">
            <dgm:alg type="lin">
              <dgm:param type="linDir" val="fromL"/>
            </dgm:alg>
          </dgm:if>
          <dgm:else name="Name7">
            <dgm:alg type="lin">
              <dgm:param type="linDir" val="fromR"/>
            </dgm:alg>
          </dgm:else>
        </dgm:choose>
        <dgm:shape xmlns:r="http://schemas.openxmlformats.org/officeDocument/2006/relationships" r:blip="">
          <dgm:adjLst/>
        </dgm:shape>
        <dgm:presOf/>
        <dgm:constrLst>
          <dgm:constr type="w" for="ch" forName="parentText" refType="w" fact="0.36"/>
          <dgm:constr type="w" for="ch" forName="descendantText" refType="w" fact="0.64"/>
          <dgm:constr type="h" for="ch" forName="parentText" refType="h"/>
          <dgm:constr type="h" for="ch" forName="descendantText" refType="h" refFor="ch" refForName="parentText" fact="0.8"/>
        </dgm:constrLst>
        <dgm:ruleLst/>
        <dgm:layoutNode name="parentText">
          <dgm:varLst>
            <dgm:chMax val="1"/>
            <dgm:bulletEnabled val="1"/>
          </dgm:varLst>
          <dgm:alg type="tx"/>
          <dgm:shape xmlns:r="http://schemas.openxmlformats.org/officeDocument/2006/relationships" type="roundRect" r:blip="" zOrderOff="3">
            <dgm:adjLst/>
          </dgm:shape>
          <dgm:presOf axis="self" ptType="node"/>
          <dgm:constrLst>
            <dgm:constr type="tMarg" refType="primFontSz" fact="0.15"/>
            <dgm:constr type="bMarg" refType="primFontSz" fact="0.15"/>
            <dgm:constr type="lMarg" refType="primFontSz" fact="0.3"/>
            <dgm:constr type="rMarg" refType="primFontSz" fact="0.3"/>
          </dgm:constrLst>
          <dgm:ruleLst>
            <dgm:rule type="primFontSz" val="5" fact="NaN" max="NaN"/>
          </dgm:ruleLst>
        </dgm:layoutNode>
        <dgm:choose name="Name8">
          <dgm:if name="Name9" axis="ch" ptType="node" func="cnt" op="gte" val="1">
            <dgm:layoutNode name="descendantText" styleLbl="alignAccFollowNode1">
              <dgm:varLst>
                <dgm:bulletEnabled val="1"/>
              </dgm:varLst>
              <dgm:alg type="tx">
                <dgm:param type="stBulletLvl" val="1"/>
                <dgm:param type="txAnchorVertCh" val="mid"/>
              </dgm:alg>
              <dgm:choose name="Name10">
                <dgm:if name="Name11" func="var" arg="dir" op="equ" val="norm">
                  <dgm:shape xmlns:r="http://schemas.openxmlformats.org/officeDocument/2006/relationships" rot="90" type="round2SameRect" r:blip="">
                    <dgm:adjLst/>
                  </dgm:shape>
                </dgm:if>
                <dgm:else name="Name12">
                  <dgm:shape xmlns:r="http://schemas.openxmlformats.org/officeDocument/2006/relationships" rot="-90" type="round2SameRect" r:blip="">
                    <dgm:adjLst/>
                  </dgm:shape>
                </dgm:else>
              </dgm:choose>
              <dgm:presOf axis="des" ptType="node"/>
              <dgm:constrLst>
                <dgm:constr type="secFontSz" val="65"/>
                <dgm:constr type="primFontSz" refType="secFontSz"/>
                <dgm:constr type="lMarg" refType="secFontSz" fact="0.3"/>
                <dgm:constr type="rMarg" refType="secFontSz" fact="0.3"/>
                <dgm:constr type="tMarg" refType="secFontSz" fact="0.15"/>
                <dgm:constr type="bMarg" refType="secFontSz" fact="0.15"/>
              </dgm:constrLst>
              <dgm:ruleLst>
                <dgm:rule type="secFontSz" val="5" fact="NaN" max="NaN"/>
              </dgm:ruleLst>
            </dgm:layoutNode>
          </dgm:if>
          <dgm:else name="Name13"/>
        </dgm:choose>
      </dgm:layoutNode>
      <dgm:forEach name="Name14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AE1A7895-9E8F-4C50-B5E8-7345F3E6B0B6}" type="datetimeFigureOut">
              <a:rPr lang="zh-CN" altLang="en-US"/>
              <a:pPr>
                <a:defRPr/>
              </a:pPr>
              <a:t>2013/2/26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>
                <a:latin typeface="Arial" charset="0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>
                <a:latin typeface="Arial" charset="0"/>
              </a:defRPr>
            </a:lvl1pPr>
          </a:lstStyle>
          <a:p>
            <a:pPr>
              <a:defRPr/>
            </a:pPr>
            <a:fld id="{41C19984-4B2A-48B4-B869-87DEC631B6E0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4729356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CED0698-BD05-4639-9D81-B9F65B9CB3B9}" type="datetimeFigureOut">
              <a:rPr lang="zh-CN" altLang="en-US" smtClean="0"/>
              <a:pPr/>
              <a:t>2013/2/26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D50DEE79-D6A9-404B-B2E7-14B1D3548937}" type="slidenum">
              <a:rPr lang="zh-CN" altLang="en-US" smtClean="0"/>
              <a:pPr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864447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3" Type="http://schemas.openxmlformats.org/officeDocument/2006/relationships/hyperlink" Target="http://www.1ppt.com/sucai/" TargetMode="External"/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 userDrawn="1"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6858000"/>
          </a:xfrm>
          <a:prstGeom prst="rect">
            <a:avLst/>
          </a:prstGeom>
        </p:spPr>
      </p:pic>
      <p:sp>
        <p:nvSpPr>
          <p:cNvPr id="6" name="矩形 5"/>
          <p:cNvSpPr/>
          <p:nvPr userDrawn="1"/>
        </p:nvSpPr>
        <p:spPr bwMode="auto">
          <a:xfrm>
            <a:off x="6637569" y="282134"/>
            <a:ext cx="2326919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WWW.1PPT.COM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8" name="矩形 7"/>
          <p:cNvSpPr/>
          <p:nvPr userDrawn="1"/>
        </p:nvSpPr>
        <p:spPr bwMode="auto">
          <a:xfrm>
            <a:off x="-10211" y="256936"/>
            <a:ext cx="5014514" cy="338554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 algn="ctr">
              <a:defRPr/>
            </a:pP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『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』— </a:t>
            </a:r>
            <a:r>
              <a:rPr lang="en-US" altLang="zh-CN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600" spc="3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模板</a:t>
            </a:r>
            <a:r>
              <a:rPr lang="en-US" altLang="zh-CN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 PPT</a:t>
            </a:r>
            <a:r>
              <a:rPr lang="zh-CN" altLang="en-US" sz="1600" spc="300" baseline="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素材免费下载</a:t>
            </a:r>
            <a:endParaRPr lang="zh-CN" altLang="en-US" sz="1600" spc="3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7" name="矩形 6"/>
          <p:cNvSpPr/>
          <p:nvPr userDrawn="1"/>
        </p:nvSpPr>
        <p:spPr bwMode="auto">
          <a:xfrm>
            <a:off x="2771800" y="9837712"/>
            <a:ext cx="4032448" cy="360040"/>
          </a:xfrm>
          <a:prstGeom prst="rect">
            <a:avLst/>
          </a:prstGeom>
          <a:noFill/>
          <a:ln w="25400">
            <a:noFill/>
          </a:ln>
          <a:effectLst/>
          <a:scene3d>
            <a:camera prst="orthographicFront"/>
            <a:lightRig rig="flat" dir="t"/>
          </a:scene3d>
          <a:sp3d>
            <a:extrusionClr>
              <a:schemeClr val="bg1"/>
            </a:extrusionClr>
            <a:contourClr>
              <a:schemeClr val="bg1"/>
            </a:contourClr>
          </a:sp3d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rtlCol="0" anchor="ctr"/>
          <a:lstStyle/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第一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模板网，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PPT</a:t>
            </a:r>
            <a:r>
              <a:rPr lang="zh-CN" altLang="en-US" sz="1400" dirty="0" smtClean="0">
                <a:latin typeface="微软雅黑" pitchFamily="34" charset="-122"/>
                <a:ea typeface="微软雅黑" pitchFamily="34" charset="-122"/>
              </a:rPr>
              <a:t>素材下载</a:t>
            </a:r>
            <a:endParaRPr lang="en-US" altLang="zh-CN" sz="1400" dirty="0" smtClean="0">
              <a:latin typeface="微软雅黑" pitchFamily="34" charset="-122"/>
              <a:ea typeface="微软雅黑" pitchFamily="34" charset="-122"/>
            </a:endParaRPr>
          </a:p>
          <a:p>
            <a:pPr marL="0" algn="ctr" eaLnBrk="0" fontAlgn="ctr" hangingPunct="0">
              <a:spcBef>
                <a:spcPts val="0"/>
              </a:spcBef>
              <a:spcAft>
                <a:spcPts val="0"/>
              </a:spcAft>
              <a:buClr>
                <a:srgbClr val="FF0000"/>
              </a:buClr>
              <a:buSzPct val="70000"/>
              <a:tabLst>
                <a:tab pos="136525" algn="l"/>
              </a:tabLst>
            </a:pP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  <a:hlinkClick r:id="rId3"/>
              </a:rPr>
              <a:t>www.1ppt.com/sucai/</a:t>
            </a:r>
            <a:r>
              <a:rPr lang="en-US" altLang="zh-CN" sz="1400" dirty="0" smtClean="0">
                <a:latin typeface="微软雅黑" pitchFamily="34" charset="-122"/>
                <a:ea typeface="微软雅黑" pitchFamily="34" charset="-122"/>
              </a:rPr>
              <a:t> </a:t>
            </a:r>
            <a:endParaRPr lang="zh-CN" altLang="en-US" sz="1400" dirty="0">
              <a:latin typeface="微软雅黑" pitchFamily="34" charset="-122"/>
              <a:ea typeface="微软雅黑" pitchFamily="34" charset="-122"/>
            </a:endParaRP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973978332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17998012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97029841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503232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8031649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6983323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917346923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2456169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79953612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59714510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7635647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9.xml"/><Relationship Id="rId3" Type="http://schemas.openxmlformats.org/officeDocument/2006/relationships/slideLayout" Target="../slideLayouts/slideLayout4.xml"/><Relationship Id="rId7" Type="http://schemas.openxmlformats.org/officeDocument/2006/relationships/slideLayout" Target="../slideLayouts/slideLayout8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3.xml"/><Relationship Id="rId1" Type="http://schemas.openxmlformats.org/officeDocument/2006/relationships/slideLayout" Target="../slideLayouts/slideLayout2.xml"/><Relationship Id="rId6" Type="http://schemas.openxmlformats.org/officeDocument/2006/relationships/slideLayout" Target="../slideLayouts/slideLayout7.xml"/><Relationship Id="rId11" Type="http://schemas.openxmlformats.org/officeDocument/2006/relationships/slideLayout" Target="../slideLayouts/slideLayout12.xml"/><Relationship Id="rId5" Type="http://schemas.openxmlformats.org/officeDocument/2006/relationships/slideLayout" Target="../slideLayouts/slideLayout6.xml"/><Relationship Id="rId10" Type="http://schemas.openxmlformats.org/officeDocument/2006/relationships/slideLayout" Target="../slideLayouts/slideLayout11.xml"/><Relationship Id="rId4" Type="http://schemas.openxmlformats.org/officeDocument/2006/relationships/slideLayout" Target="../slideLayouts/slideLayout5.xml"/><Relationship Id="rId9" Type="http://schemas.openxmlformats.org/officeDocument/2006/relationships/slideLayout" Target="../slideLayouts/slideLayout10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050" name="标题占位符 1"/>
          <p:cNvSpPr>
            <a:spLocks noGrp="1"/>
          </p:cNvSpPr>
          <p:nvPr>
            <p:ph type="title"/>
          </p:nvPr>
        </p:nvSpPr>
        <p:spPr bwMode="auto">
          <a:xfrm>
            <a:off x="457200" y="274638"/>
            <a:ext cx="8229600" cy="11430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单击此处编辑母版标题样式</a:t>
            </a:r>
          </a:p>
        </p:txBody>
      </p:sp>
      <p:sp>
        <p:nvSpPr>
          <p:cNvPr id="2051" name="文本占位符 2"/>
          <p:cNvSpPr>
            <a:spLocks noGrp="1"/>
          </p:cNvSpPr>
          <p:nvPr>
            <p:ph type="body" idx="1"/>
          </p:nvPr>
        </p:nvSpPr>
        <p:spPr bwMode="auto">
          <a:xfrm>
            <a:off x="457200" y="1600200"/>
            <a:ext cx="8229600" cy="452596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7E97B707-22D4-4B06-9A8A-89EF284804D8}" type="datetimeFigureOut">
              <a:rPr lang="zh-CN" altLang="en-US"/>
              <a:pPr>
                <a:defRPr/>
              </a:pPr>
              <a:t>2013/2/26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 fontAlgn="auto">
              <a:spcBef>
                <a:spcPts val="0"/>
              </a:spcBef>
              <a:spcAft>
                <a:spcPts val="0"/>
              </a:spcAft>
              <a:defRPr sz="1200">
                <a:solidFill>
                  <a:schemeClr val="tx1">
                    <a:tint val="75000"/>
                  </a:schemeClr>
                </a:solidFill>
                <a:latin typeface="+mn-lt"/>
                <a:ea typeface="+mn-ea"/>
              </a:defRPr>
            </a:lvl1pPr>
          </a:lstStyle>
          <a:p>
            <a:pPr>
              <a:defRPr/>
            </a:pPr>
            <a:fld id="{53F49717-76DA-4DAA-9161-16E5D566D94E}" type="slidenum">
              <a:rPr lang="zh-CN" altLang="en-US"/>
              <a:pPr>
                <a:defRPr/>
              </a:pPr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97" r:id="rId1"/>
  </p:sldLayoutIdLst>
  <p:timing>
    <p:tnLst>
      <p:par>
        <p:cTn id="1" dur="indefinite" restart="never" nodeType="tmRoot"/>
      </p:par>
    </p:tnLst>
  </p:timing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1"/>
          </a:solidFill>
          <a:latin typeface="Calibri" pitchFamily="34" charset="0"/>
          <a:ea typeface="宋体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530820CF-B880-4189-942D-D702A7CBA730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2013/2/26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fontAlgn="auto">
              <a:spcBef>
                <a:spcPts val="0"/>
              </a:spcBef>
              <a:spcAft>
                <a:spcPts val="0"/>
              </a:spcAft>
            </a:pPr>
            <a:fld id="{0C913308-F349-4B6D-A68A-DD1791B4A57B}" type="slidenum">
              <a:rPr lang="zh-CN" altLang="en-US" smtClean="0">
                <a:solidFill>
                  <a:prstClr val="black">
                    <a:tint val="75000"/>
                  </a:prstClr>
                </a:solidFill>
                <a:latin typeface="Calibri"/>
                <a:ea typeface="宋体"/>
              </a:rPr>
              <a:pPr fontAlgn="auto">
                <a:spcBef>
                  <a:spcPts val="0"/>
                </a:spcBef>
                <a:spcAft>
                  <a:spcPts val="0"/>
                </a:spcAft>
              </a:p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  <a:latin typeface="Calibri"/>
              <a:ea typeface="宋体"/>
            </a:endParaRPr>
          </a:p>
        </p:txBody>
      </p:sp>
    </p:spTree>
    <p:extLst>
      <p:ext uri="{BB962C8B-B14F-4D97-AF65-F5344CB8AC3E}">
        <p14:creationId xmlns:p14="http://schemas.microsoft.com/office/powerpoint/2010/main" val="231011581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1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5.xml.rels><?xml version="1.0" encoding="UTF-8" standalone="yes"?>
<Relationships xmlns="http://schemas.openxmlformats.org/package/2006/relationships"><Relationship Id="rId8" Type="http://schemas.openxmlformats.org/officeDocument/2006/relationships/hyperlink" Target="http://www.1ppt.com/xiazai/" TargetMode="External"/><Relationship Id="rId13" Type="http://schemas.openxmlformats.org/officeDocument/2006/relationships/image" Target="../media/image3.png"/><Relationship Id="rId3" Type="http://schemas.openxmlformats.org/officeDocument/2006/relationships/hyperlink" Target="http://www.1ppt.com/hangye/" TargetMode="External"/><Relationship Id="rId7" Type="http://schemas.openxmlformats.org/officeDocument/2006/relationships/hyperlink" Target="http://www.1ppt.com/tubiao/" TargetMode="External"/><Relationship Id="rId12" Type="http://schemas.openxmlformats.org/officeDocument/2006/relationships/image" Target="../media/image2.png"/><Relationship Id="rId2" Type="http://schemas.openxmlformats.org/officeDocument/2006/relationships/hyperlink" Target="http://www.1ppt.com/moban/" TargetMode="External"/><Relationship Id="rId1" Type="http://schemas.openxmlformats.org/officeDocument/2006/relationships/slideLayout" Target="../slideLayouts/slideLayout3.xml"/><Relationship Id="rId6" Type="http://schemas.openxmlformats.org/officeDocument/2006/relationships/hyperlink" Target="http://www.1ppt.com/beijing/" TargetMode="External"/><Relationship Id="rId11" Type="http://schemas.openxmlformats.org/officeDocument/2006/relationships/hyperlink" Target="http://www.1ppt.com/excel/" TargetMode="External"/><Relationship Id="rId5" Type="http://schemas.openxmlformats.org/officeDocument/2006/relationships/hyperlink" Target="http://www.1ppt.com/sucai/" TargetMode="External"/><Relationship Id="rId10" Type="http://schemas.openxmlformats.org/officeDocument/2006/relationships/hyperlink" Target="http://www.1ppt.com/word/" TargetMode="External"/><Relationship Id="rId4" Type="http://schemas.openxmlformats.org/officeDocument/2006/relationships/hyperlink" Target="http://www.1ppt.com/jieri/" TargetMode="External"/><Relationship Id="rId9" Type="http://schemas.openxmlformats.org/officeDocument/2006/relationships/hyperlink" Target="http://www.1ppt.com/powerpoint/" TargetMode="External"/><Relationship Id="rId14" Type="http://schemas.openxmlformats.org/officeDocument/2006/relationships/image" Target="../media/image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内容占位符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587601976"/>
              </p:ext>
            </p:extLst>
          </p:nvPr>
        </p:nvGraphicFramePr>
        <p:xfrm>
          <a:off x="395288" y="1339180"/>
          <a:ext cx="8353425" cy="4610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56644932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7" name="内容占位符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3005430473"/>
              </p:ext>
            </p:extLst>
          </p:nvPr>
        </p:nvGraphicFramePr>
        <p:xfrm>
          <a:off x="395288" y="1339180"/>
          <a:ext cx="8353425" cy="4610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37050070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内容占位符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1176062545"/>
              </p:ext>
            </p:extLst>
          </p:nvPr>
        </p:nvGraphicFramePr>
        <p:xfrm>
          <a:off x="395288" y="1339180"/>
          <a:ext cx="8353425" cy="4610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0203819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0" name="内容占位符 12"/>
          <p:cNvGraphicFramePr>
            <a:graphicFrameLocks/>
          </p:cNvGraphicFramePr>
          <p:nvPr>
            <p:extLst>
              <p:ext uri="{D42A27DB-BD31-4B8C-83A1-F6EECF244321}">
                <p14:modId xmlns:p14="http://schemas.microsoft.com/office/powerpoint/2010/main" val="777049440"/>
              </p:ext>
            </p:extLst>
          </p:nvPr>
        </p:nvGraphicFramePr>
        <p:xfrm>
          <a:off x="395288" y="1339180"/>
          <a:ext cx="8353425" cy="46101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390930195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矩形 4"/>
          <p:cNvSpPr/>
          <p:nvPr/>
        </p:nvSpPr>
        <p:spPr>
          <a:xfrm>
            <a:off x="1220114" y="4005064"/>
            <a:ext cx="7960398" cy="2664296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2"/>
              </a:rPr>
              <a:t>www.1ppt.com/moban/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行业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3"/>
              </a:rPr>
              <a:t>www.1ppt.com/hangye/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节日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模板：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4"/>
              </a:rPr>
              <a:t>www.1ppt.com/jieri/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素材下载：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5"/>
              </a:rPr>
              <a:t>www.1ppt.com/sucai/</a:t>
            </a:r>
            <a:endParaRPr lang="en-US" altLang="zh-CN" sz="1600" dirty="0" smtClean="0">
              <a:solidFill>
                <a:srgbClr val="EEECE1">
                  <a:lumMod val="25000"/>
                </a:srgbClr>
              </a:solidFill>
            </a:endParaRP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背景图片：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6"/>
              </a:rPr>
              <a:t>www.1ppt.com/beijing/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图表下载：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7"/>
              </a:rPr>
              <a:t>www.1ppt.com/tubiao/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zh-CN" altLang="en-US" sz="1600" smtClean="0">
                <a:solidFill>
                  <a:srgbClr val="EEECE1">
                    <a:lumMod val="25000"/>
                  </a:srgbClr>
                </a:solidFill>
              </a:rPr>
              <a:t>优秀</a:t>
            </a:r>
            <a:r>
              <a:rPr lang="en-US" altLang="zh-CN" sz="1600" smtClean="0">
                <a:solidFill>
                  <a:srgbClr val="EEECE1">
                    <a:lumMod val="25000"/>
                  </a:srgbClr>
                </a:solidFill>
              </a:rPr>
              <a:t>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下载：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8"/>
              </a:rPr>
              <a:t>www.1ppt.com/xiazai/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PPT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9"/>
              </a:rPr>
              <a:t>www.1ppt.com/powerpoint/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</a:t>
            </a:r>
          </a:p>
          <a:p>
            <a:pPr fontAlgn="auto">
              <a:spcBef>
                <a:spcPts val="0"/>
              </a:spcBef>
              <a:spcAft>
                <a:spcPts val="0"/>
              </a:spcAft>
            </a:pP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Word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0"/>
              </a:rPr>
              <a:t>www.1ppt.com/word/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             Excel</a:t>
            </a:r>
            <a:r>
              <a:rPr lang="zh-CN" altLang="en-US" sz="1600" dirty="0" smtClean="0">
                <a:solidFill>
                  <a:srgbClr val="EEECE1">
                    <a:lumMod val="25000"/>
                  </a:srgbClr>
                </a:solidFill>
              </a:rPr>
              <a:t>教程：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  <a:hlinkClick r:id="rId11"/>
              </a:rPr>
              <a:t>www.1ppt.com/excel/</a:t>
            </a:r>
            <a:r>
              <a:rPr lang="en-US" altLang="zh-CN" sz="1600" dirty="0" smtClean="0">
                <a:solidFill>
                  <a:srgbClr val="EEECE1">
                    <a:lumMod val="25000"/>
                  </a:srgbClr>
                </a:solidFill>
              </a:rPr>
              <a:t> </a:t>
            </a:r>
            <a:endParaRPr lang="zh-CN" altLang="en-US" sz="1600" dirty="0">
              <a:solidFill>
                <a:srgbClr val="EEECE1">
                  <a:lumMod val="25000"/>
                </a:srgbClr>
              </a:solidFill>
            </a:endParaRPr>
          </a:p>
        </p:txBody>
      </p:sp>
      <p:sp>
        <p:nvSpPr>
          <p:cNvPr id="3" name="Rectangle 17"/>
          <p:cNvSpPr>
            <a:spLocks noChangeArrowheads="1"/>
          </p:cNvSpPr>
          <p:nvPr/>
        </p:nvSpPr>
        <p:spPr bwMode="gray">
          <a:xfrm>
            <a:off x="0" y="2285992"/>
            <a:ext cx="9144000" cy="2222508"/>
          </a:xfrm>
          <a:prstGeom prst="rect">
            <a:avLst/>
          </a:prstGeom>
          <a:solidFill>
            <a:schemeClr val="tx2">
              <a:lumMod val="75000"/>
            </a:schemeClr>
          </a:solidFill>
          <a:ln w="9525">
            <a:noFill/>
            <a:miter lim="800000"/>
            <a:headEnd/>
            <a:tailEnd/>
          </a:ln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 dirty="0">
              <a:solidFill>
                <a:srgbClr val="005397"/>
              </a:solidFill>
              <a:latin typeface="Arial"/>
              <a:ea typeface="微软雅黑"/>
            </a:endParaRPr>
          </a:p>
        </p:txBody>
      </p:sp>
      <p:pic>
        <p:nvPicPr>
          <p:cNvPr id="10" name="图片 9"/>
          <p:cNvPicPr>
            <a:picLocks noChangeAspect="1"/>
          </p:cNvPicPr>
          <p:nvPr/>
        </p:nvPicPr>
        <p:blipFill>
          <a:blip r:embed="rId1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877867" y="714816"/>
            <a:ext cx="5790477" cy="1346032"/>
          </a:xfrm>
          <a:prstGeom prst="rect">
            <a:avLst/>
          </a:prstGeom>
          <a:noFill/>
          <a:ln>
            <a:noFill/>
          </a:ln>
        </p:spPr>
      </p:pic>
      <p:sp>
        <p:nvSpPr>
          <p:cNvPr id="15" name="Rectangle 3"/>
          <p:cNvSpPr>
            <a:spLocks noChangeArrowheads="1"/>
          </p:cNvSpPr>
          <p:nvPr/>
        </p:nvSpPr>
        <p:spPr bwMode="auto">
          <a:xfrm>
            <a:off x="468313" y="2386385"/>
            <a:ext cx="4103687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可以在下列情况使用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不限次数的用于您个人</a:t>
            </a:r>
            <a:r>
              <a:rPr lang="en-US" altLang="zh-CN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/</a:t>
            </a: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公司、企业的商业演示。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修改模板中的内容包括，图片，数据，文本的替换。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拷贝模板中的内容用于其它幻灯片母版中使用。</a:t>
            </a:r>
          </a:p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en-US" altLang="zh-CN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6" name="Rectangle 4"/>
          <p:cNvSpPr>
            <a:spLocks noChangeArrowheads="1"/>
          </p:cNvSpPr>
          <p:nvPr/>
        </p:nvSpPr>
        <p:spPr bwMode="auto">
          <a:xfrm>
            <a:off x="4572000" y="2386385"/>
            <a:ext cx="4103688" cy="1978719"/>
          </a:xfrm>
          <a:prstGeom prst="rect">
            <a:avLst/>
          </a:prstGeom>
          <a:noFill/>
          <a:ln w="3175" algn="ctr">
            <a:noFill/>
            <a:prstDash val="dash"/>
            <a:miter lim="800000"/>
            <a:headEnd/>
            <a:tailEnd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rgbClr val="808080"/>
                  </a:outerShdw>
                </a:effectLst>
              </a14:hiddenEffects>
            </a:ext>
          </a:extLst>
        </p:spPr>
        <p:txBody>
          <a:bodyPr/>
          <a:lstStyle/>
          <a:p>
            <a:pPr fontAlgn="auto">
              <a:spcBef>
                <a:spcPct val="2000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2000" b="1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不可以在以下情况使用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endParaRPr lang="zh-CN" altLang="en-US" sz="1050" b="1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用于任何形式的在线付费下载。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收集整理我们发布的免费资源后，打包上传并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None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   用于各种形式的付费下载。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buClr>
                <a:srgbClr val="5B8CC1"/>
              </a:buClr>
              <a:buFont typeface="Wingdings" pitchFamily="2" charset="2"/>
              <a:buChar char="n"/>
              <a:defRPr/>
            </a:pPr>
            <a:r>
              <a:rPr lang="zh-CN" altLang="en-US" sz="1200" kern="0" dirty="0" smtClean="0">
                <a:solidFill>
                  <a:prstClr val="white"/>
                </a:solidFill>
                <a:latin typeface="微软雅黑" pitchFamily="34" charset="-122"/>
                <a:ea typeface="微软雅黑" pitchFamily="34" charset="-122"/>
              </a:rPr>
              <a:t>收集整理我们发布的免费资源后，刻录光碟销售。</a:t>
            </a:r>
            <a:endParaRPr lang="zh-CN" altLang="en-GB" sz="1200" kern="0" dirty="0" smtClean="0">
              <a:solidFill>
                <a:prstClr val="white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7" name="Picture 10" descr="png-0644"/>
          <p:cNvPicPr>
            <a:picLocks noChangeAspect="1" noChangeArrowheads="1"/>
          </p:cNvPicPr>
          <p:nvPr/>
        </p:nvPicPr>
        <p:blipFill>
          <a:blip r:embed="rId1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03638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pic>
        <p:nvPicPr>
          <p:cNvPr id="18" name="Picture 11" descr="png-0652"/>
          <p:cNvPicPr>
            <a:picLocks noChangeAspect="1" noChangeArrowheads="1"/>
          </p:cNvPicPr>
          <p:nvPr/>
        </p:nvPicPr>
        <p:blipFill>
          <a:blip r:embed="rId1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45400" y="2487985"/>
            <a:ext cx="393700" cy="3937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  <p:extLst>
      <p:ext uri="{BB962C8B-B14F-4D97-AF65-F5344CB8AC3E}">
        <p14:creationId xmlns:p14="http://schemas.microsoft.com/office/powerpoint/2010/main" val="307595048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noFill/>
        <a:ln w="25400">
          <a:solidFill>
            <a:schemeClr val="bg1">
              <a:lumMod val="75000"/>
            </a:schemeClr>
          </a:solidFill>
        </a:ln>
        <a:effectLst/>
        <a:scene3d>
          <a:camera prst="orthographicFront"/>
          <a:lightRig rig="flat" dir="t"/>
        </a:scene3d>
        <a:sp3d>
          <a:extrusionClr>
            <a:schemeClr val="bg1"/>
          </a:extrusionClr>
          <a:contourClr>
            <a:schemeClr val="bg1"/>
          </a:contourClr>
        </a:sp3d>
      </a:spPr>
      <a:bodyPr rtlCol="0" anchor="ctr"/>
      <a:lstStyle>
        <a:defPPr marL="0" algn="ctr" eaLnBrk="0" fontAlgn="ctr" hangingPunct="0">
          <a:spcBef>
            <a:spcPts val="0"/>
          </a:spcBef>
          <a:spcAft>
            <a:spcPts val="0"/>
          </a:spcAft>
          <a:buClr>
            <a:srgbClr val="FF0000"/>
          </a:buClr>
          <a:buSzPct val="70000"/>
          <a:tabLst>
            <a:tab pos="136525" algn="l"/>
          </a:tabLst>
          <a:defRPr sz="1400">
            <a:latin typeface="微软雅黑" pitchFamily="34" charset="-122"/>
            <a:ea typeface="微软雅黑" pitchFamily="34" charset="-122"/>
          </a:defRPr>
        </a:defPPr>
      </a:lstStyle>
      <a:style>
        <a:lnRef idx="1">
          <a:schemeClr val="accent2"/>
        </a:lnRef>
        <a:fillRef idx="3">
          <a:schemeClr val="accent2"/>
        </a:fillRef>
        <a:effectRef idx="2">
          <a:schemeClr val="accent2"/>
        </a:effectRef>
        <a:fontRef idx="minor">
          <a:schemeClr val="lt1"/>
        </a:fontRef>
      </a:style>
    </a:spDef>
  </a:objectDefaults>
  <a:extraClrSchemeLst/>
</a:theme>
</file>

<file path=ppt/theme/theme2.xml><?xml version="1.0" encoding="utf-8"?>
<a:theme xmlns:a="http://schemas.openxmlformats.org/drawingml/2006/main" name="1_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19573</TotalTime>
  <Words>299</Words>
  <Application>Microsoft Office PowerPoint</Application>
  <PresentationFormat>全屏显示(4:3)</PresentationFormat>
  <Paragraphs>64</Paragraphs>
  <Slides>5</Slides>
  <Notes>0</Notes>
  <HiddenSlides>0</HiddenSlides>
  <MMClips>0</MMClips>
  <ScaleCrop>false</ScaleCrop>
  <HeadingPairs>
    <vt:vector size="4" baseType="variant">
      <vt:variant>
        <vt:lpstr>主题</vt:lpstr>
      </vt:variant>
      <vt:variant>
        <vt:i4>2</vt:i4>
      </vt:variant>
      <vt:variant>
        <vt:lpstr>幻灯片标题</vt:lpstr>
      </vt:variant>
      <vt:variant>
        <vt:i4>5</vt:i4>
      </vt:variant>
    </vt:vector>
  </HeadingPairs>
  <TitlesOfParts>
    <vt:vector size="7" baseType="lpstr">
      <vt:lpstr>Office 主题</vt:lpstr>
      <vt:lpstr>1_Office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第一PPT</dc:title>
  <dc:creator>www.1ppt.com</dc:creator>
  <cp:keywords>第一PPT www.1ppt.com</cp:keywords>
  <cp:lastModifiedBy>jccook</cp:lastModifiedBy>
  <cp:revision>954</cp:revision>
  <dcterms:created xsi:type="dcterms:W3CDTF">2009-02-11T05:37:22Z</dcterms:created>
  <dcterms:modified xsi:type="dcterms:W3CDTF">2013-02-26T04:16:56Z</dcterms:modified>
  <cp:category>http://www.1ppt.com</cp:category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Presentation">
    <vt:lpwstr>锐普图表</vt:lpwstr>
  </property>
  <property fmtid="{D5CDD505-2E9C-101B-9397-08002B2CF9AE}" pid="3" name="SlideDescription">
    <vt:lpwstr/>
  </property>
</Properties>
</file>