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5" r:id="rId2"/>
  </p:sldMasterIdLst>
  <p:notesMasterIdLst>
    <p:notesMasterId r:id="rId15"/>
  </p:notesMasterIdLst>
  <p:handoutMasterIdLst>
    <p:handoutMasterId r:id="rId16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8" r:id="rId13"/>
    <p:sldId id="269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1E2"/>
    <a:srgbClr val="000000"/>
    <a:srgbClr val="DEA900"/>
    <a:srgbClr val="3F9DD1"/>
    <a:srgbClr val="FFFFFF"/>
    <a:srgbClr val="35345E"/>
    <a:srgbClr val="0096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09" autoAdjust="0"/>
    <p:restoredTop sz="94660"/>
  </p:normalViewPr>
  <p:slideViewPr>
    <p:cSldViewPr>
      <p:cViewPr varScale="1">
        <p:scale>
          <a:sx n="107" d="100"/>
          <a:sy n="107" d="100"/>
        </p:scale>
        <p:origin x="-600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-2910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1"/>
  <c:style val="2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tx1"/>
            </a:solidFill>
            <a:ln w="6350">
              <a:solidFill>
                <a:schemeClr val="bg1">
                  <a:lumMod val="95000"/>
                </a:schemeClr>
              </a:solidFill>
            </a:ln>
            <a:effectLst/>
          </c:spPr>
          <c:explosion val="2"/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6350">
                <a:solidFill>
                  <a:schemeClr val="bg1"/>
                </a:solidFill>
              </a:ln>
              <a:effectLst/>
            </c:spPr>
          </c:dPt>
          <c:dPt>
            <c:idx val="1"/>
            <c:bubble3D val="0"/>
            <c:explosion val="12"/>
            <c:spPr>
              <a:solidFill>
                <a:srgbClr val="FFC000"/>
              </a:solidFill>
              <a:ln w="6350">
                <a:solidFill>
                  <a:schemeClr val="bg1">
                    <a:lumMod val="95000"/>
                  </a:schemeClr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6350">
                <a:solidFill>
                  <a:schemeClr val="bg1">
                    <a:lumMod val="95000"/>
                  </a:schemeClr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 w="6350">
                <a:solidFill>
                  <a:schemeClr val="bg1">
                    <a:lumMod val="95000"/>
                  </a:schemeClr>
                </a:solidFill>
              </a:ln>
              <a:effectLst/>
            </c:spPr>
          </c:dPt>
          <c:dLbls>
            <c:txPr>
              <a:bodyPr/>
              <a:lstStyle/>
              <a:p>
                <a:pPr>
                  <a:defRPr sz="1100" b="1"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LegendKey val="1"/>
            <c:showVal val="1"/>
            <c:showCatName val="1"/>
            <c:showSerName val="1"/>
            <c:showPercent val="1"/>
            <c:showBubbleSize val="1"/>
            <c:showLeaderLines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1">
                  <c:v>32</c:v>
                </c:pt>
                <c:pt idx="2">
                  <c:v>14</c:v>
                </c:pt>
                <c:pt idx="3">
                  <c:v>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75"/>
      </c:pieChart>
    </c:plotArea>
    <c:plotVisOnly val="1"/>
    <c:dispBlanksAs val="zero"/>
    <c:showDLblsOverMax val="1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E170A0-CFBC-439A-9263-B9642F8984E8}" type="datetimeFigureOut">
              <a:rPr lang="zh-CN" altLang="en-US" smtClean="0"/>
              <a:pPr/>
              <a:t>2013/2/25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CAA68A-0254-4981-85FB-0ACAA404D9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1116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B5B6FC-8267-42F8-AD39-EC9903397BE7}" type="datetimeFigureOut">
              <a:rPr lang="zh-CN" altLang="en-US" smtClean="0"/>
              <a:pPr/>
              <a:t>2013/2/25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261AE8-4E9A-4F2B-9F2B-7B27B86452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257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4957770" cy="491725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5800" y="2143122"/>
            <a:ext cx="4957770" cy="32147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None/>
              <a:defRPr sz="1600" b="1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pic>
        <p:nvPicPr>
          <p:cNvPr id="7" name="图片 6" descr="未标题-2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17749" y="750081"/>
            <a:ext cx="4026251" cy="3643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860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2341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5986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5445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2764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0930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32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507987"/>
          </a:xfrm>
          <a:prstGeom prst="rect">
            <a:avLst/>
          </a:prstGeom>
        </p:spPr>
        <p:txBody>
          <a:bodyPr anchor="ctr"/>
          <a:lstStyle>
            <a:lvl1pPr algn="l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 rot="5400000">
            <a:off x="143378" y="306000"/>
            <a:ext cx="612000" cy="1588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 userDrawn="1"/>
        </p:nvCxnSpPr>
        <p:spPr>
          <a:xfrm rot="5400000">
            <a:off x="331219" y="179206"/>
            <a:ext cx="360000" cy="1588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507987"/>
          </a:xfrm>
          <a:prstGeom prst="rect">
            <a:avLst/>
          </a:prstGeom>
        </p:spPr>
        <p:txBody>
          <a:bodyPr anchor="ctr"/>
          <a:lstStyle>
            <a:lvl1pPr algn="l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线条9.png"/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7000" contrast="-24000"/>
          </a:blip>
          <a:srcRect r="26487"/>
          <a:stretch>
            <a:fillRect/>
          </a:stretch>
        </p:blipFill>
        <p:spPr>
          <a:xfrm>
            <a:off x="8358214" y="0"/>
            <a:ext cx="785786" cy="5143500"/>
          </a:xfrm>
          <a:prstGeom prst="rect">
            <a:avLst/>
          </a:prstGeom>
        </p:spPr>
      </p:pic>
      <p:cxnSp>
        <p:nvCxnSpPr>
          <p:cNvPr id="6" name="直接连接符 5"/>
          <p:cNvCxnSpPr/>
          <p:nvPr userDrawn="1"/>
        </p:nvCxnSpPr>
        <p:spPr>
          <a:xfrm rot="5400000">
            <a:off x="143378" y="306000"/>
            <a:ext cx="612000" cy="158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 userDrawn="1"/>
        </p:nvCxnSpPr>
        <p:spPr>
          <a:xfrm rot="5400000">
            <a:off x="331219" y="179206"/>
            <a:ext cx="360000" cy="158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67591" y="309633"/>
            <a:ext cx="8229600" cy="36550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0" y="5072062"/>
            <a:ext cx="9144000" cy="714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 userDrawn="1"/>
        </p:nvPicPr>
        <p:blipFill>
          <a:blip r:embed="rId2">
            <a:lum bright="100000"/>
          </a:blip>
          <a:srcRect l="16589" t="18028" r="18189" b="1962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2" name="Picture 3" descr="C:\Documents and Settings\ap1007\桌面\未标题-3.png"/>
          <p:cNvPicPr>
            <a:picLocks noChangeAspect="1" noChangeArrowheads="1"/>
          </p:cNvPicPr>
          <p:nvPr userDrawn="1"/>
        </p:nvPicPr>
        <p:blipFill>
          <a:blip r:embed="rId3"/>
          <a:srcRect t="16156" r="40895" b="53686"/>
          <a:stretch>
            <a:fillRect/>
          </a:stretch>
        </p:blipFill>
        <p:spPr bwMode="auto">
          <a:xfrm>
            <a:off x="2285984" y="0"/>
            <a:ext cx="6858016" cy="2000246"/>
          </a:xfrm>
          <a:prstGeom prst="rect">
            <a:avLst/>
          </a:prstGeom>
          <a:noFill/>
        </p:spPr>
      </p:pic>
      <p:pic>
        <p:nvPicPr>
          <p:cNvPr id="13" name="Picture 3" descr="C:\Documents and Settings\ap1007\桌面\未标题-3.png"/>
          <p:cNvPicPr>
            <a:picLocks noChangeAspect="1" noChangeArrowheads="1"/>
          </p:cNvPicPr>
          <p:nvPr userDrawn="1"/>
        </p:nvPicPr>
        <p:blipFill>
          <a:blip r:embed="rId3"/>
          <a:srcRect t="24773" r="59365" b="53686"/>
          <a:stretch>
            <a:fillRect/>
          </a:stretch>
        </p:blipFill>
        <p:spPr bwMode="auto">
          <a:xfrm>
            <a:off x="2143108" y="3714758"/>
            <a:ext cx="4714908" cy="1428742"/>
          </a:xfrm>
          <a:prstGeom prst="rect">
            <a:avLst/>
          </a:prstGeom>
          <a:noFill/>
        </p:spPr>
      </p:pic>
      <p:cxnSp>
        <p:nvCxnSpPr>
          <p:cNvPr id="16" name="直接连接符 15"/>
          <p:cNvCxnSpPr/>
          <p:nvPr userDrawn="1"/>
        </p:nvCxnSpPr>
        <p:spPr>
          <a:xfrm rot="5400000">
            <a:off x="143378" y="306000"/>
            <a:ext cx="612000" cy="158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 userDrawn="1"/>
        </p:nvCxnSpPr>
        <p:spPr>
          <a:xfrm rot="5400000">
            <a:off x="331219" y="179206"/>
            <a:ext cx="360000" cy="158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标题 1"/>
          <p:cNvSpPr>
            <a:spLocks noGrp="1"/>
          </p:cNvSpPr>
          <p:nvPr>
            <p:ph type="title"/>
          </p:nvPr>
        </p:nvSpPr>
        <p:spPr>
          <a:xfrm>
            <a:off x="467591" y="309633"/>
            <a:ext cx="8229600" cy="36550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718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0607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446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567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线条9.png"/>
          <p:cNvPicPr>
            <a:picLocks noChangeAspect="1"/>
          </p:cNvPicPr>
          <p:nvPr userDrawn="1"/>
        </p:nvPicPr>
        <p:blipFill>
          <a:blip r:embed="rId7" cstate="print"/>
          <a:srcRect r="26487"/>
          <a:stretch>
            <a:fillRect/>
          </a:stretch>
        </p:blipFill>
        <p:spPr>
          <a:xfrm>
            <a:off x="8358214" y="0"/>
            <a:ext cx="785786" cy="5143500"/>
          </a:xfrm>
          <a:prstGeom prst="rect">
            <a:avLst/>
          </a:prstGeom>
        </p:spPr>
      </p:pic>
      <p:cxnSp>
        <p:nvCxnSpPr>
          <p:cNvPr id="5" name="直接连接符 4"/>
          <p:cNvCxnSpPr/>
          <p:nvPr userDrawn="1"/>
        </p:nvCxnSpPr>
        <p:spPr>
          <a:xfrm rot="5400000">
            <a:off x="143378" y="306000"/>
            <a:ext cx="612000" cy="1588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 userDrawn="1"/>
        </p:nvCxnSpPr>
        <p:spPr>
          <a:xfrm rot="5400000">
            <a:off x="331219" y="179206"/>
            <a:ext cx="360000" cy="1588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4" r:id="rId3"/>
    <p:sldLayoutId id="2147483651" r:id="rId4"/>
    <p:sldLayoutId id="2147483652" r:id="rId5"/>
  </p:sldLayoutIdLst>
  <p:txStyles>
    <p:titleStyle>
      <a:lvl1pPr algn="l" defTabSz="914400" rtl="0" eaLnBrk="1" latinLnBrk="0" hangingPunct="1">
        <a:spcBef>
          <a:spcPct val="0"/>
        </a:spcBef>
        <a:buNone/>
        <a:defRPr sz="18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052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11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10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53758"/>
            <a:ext cx="4957770" cy="589364"/>
          </a:xfrm>
        </p:spPr>
        <p:txBody>
          <a:bodyPr>
            <a:noAutofit/>
          </a:bodyPr>
          <a:lstStyle/>
          <a:p>
            <a:r>
              <a:rPr lang="zh-CN" altLang="en-US" sz="3200" dirty="0" smtClean="0"/>
              <a:t>蓝色</a:t>
            </a:r>
            <a:r>
              <a:rPr lang="en-US" altLang="zh-CN" sz="3200" dirty="0" smtClean="0"/>
              <a:t>.</a:t>
            </a:r>
            <a:r>
              <a:rPr lang="zh-CN" altLang="en-US" sz="3200" dirty="0" smtClean="0"/>
              <a:t>简约</a:t>
            </a:r>
            <a:endParaRPr lang="zh-CN" altLang="en-US" sz="3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14348" y="2071684"/>
            <a:ext cx="4957770" cy="321471"/>
          </a:xfrm>
        </p:spPr>
        <p:txBody>
          <a:bodyPr/>
          <a:lstStyle/>
          <a:p>
            <a:r>
              <a:rPr lang="zh-CN" altLang="en-US" sz="1200" dirty="0" smtClean="0"/>
              <a:t>蓝白配</a:t>
            </a:r>
            <a:r>
              <a:rPr lang="en-US" altLang="zh-CN" sz="1200" dirty="0" smtClean="0"/>
              <a:t>+</a:t>
            </a:r>
            <a:r>
              <a:rPr lang="zh-CN" altLang="en-US" sz="1200" dirty="0" smtClean="0"/>
              <a:t>线条</a:t>
            </a:r>
            <a:r>
              <a:rPr lang="en-US" altLang="zh-CN" sz="1200" dirty="0" smtClean="0"/>
              <a:t>+</a:t>
            </a:r>
            <a:r>
              <a:rPr lang="zh-CN" altLang="en-US" sz="1200" dirty="0" smtClean="0"/>
              <a:t>墨迹模版</a:t>
            </a:r>
            <a:endParaRPr lang="zh-CN" altLang="en-US" sz="1200" dirty="0"/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683568" y="4338511"/>
            <a:ext cx="4957770" cy="32147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 smtClean="0"/>
              <a:t>第一</a:t>
            </a:r>
            <a:r>
              <a:rPr lang="en-US" altLang="zh-CN" sz="1200" dirty="0" smtClean="0"/>
              <a:t>PPT</a:t>
            </a:r>
            <a:r>
              <a:rPr lang="zh-CN" altLang="en-US" sz="1200" dirty="0" smtClean="0"/>
              <a:t>模板网</a:t>
            </a:r>
            <a:r>
              <a:rPr lang="en-US" altLang="zh-CN" sz="1200" dirty="0" smtClean="0"/>
              <a:t>-www.1ppt.com</a:t>
            </a:r>
            <a:endParaRPr lang="zh-CN" alt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在此输入标题</a:t>
            </a:r>
            <a:endParaRPr lang="zh-CN" altLang="en-US" dirty="0"/>
          </a:p>
        </p:txBody>
      </p:sp>
      <p:cxnSp>
        <p:nvCxnSpPr>
          <p:cNvPr id="17" name="直接连接符 16"/>
          <p:cNvCxnSpPr/>
          <p:nvPr/>
        </p:nvCxnSpPr>
        <p:spPr>
          <a:xfrm rot="5400000">
            <a:off x="143378" y="306000"/>
            <a:ext cx="612000" cy="158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rot="5400000">
            <a:off x="331219" y="179206"/>
            <a:ext cx="360000" cy="158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2"/>
          <p:cNvGrpSpPr/>
          <p:nvPr/>
        </p:nvGrpSpPr>
        <p:grpSpPr>
          <a:xfrm>
            <a:off x="1142976" y="785800"/>
            <a:ext cx="6858048" cy="3500444"/>
            <a:chOff x="1214414" y="821528"/>
            <a:chExt cx="6858048" cy="3500444"/>
          </a:xfrm>
        </p:grpSpPr>
        <p:grpSp>
          <p:nvGrpSpPr>
            <p:cNvPr id="13" name="组合 11"/>
            <p:cNvGrpSpPr/>
            <p:nvPr/>
          </p:nvGrpSpPr>
          <p:grpSpPr>
            <a:xfrm>
              <a:off x="2821769" y="821528"/>
              <a:ext cx="3643338" cy="3500444"/>
              <a:chOff x="2661029" y="821528"/>
              <a:chExt cx="3643338" cy="3500444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2732476" y="821528"/>
                <a:ext cx="3500444" cy="3500444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2661029" y="1857370"/>
                <a:ext cx="3643338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b="1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输入文字</a:t>
                </a:r>
                <a:endParaRPr lang="en-US" altLang="zh-CN" sz="4000" b="1" dirty="0" smtClean="0">
                  <a:solidFill>
                    <a:schemeClr val="bg1"/>
                  </a:solidFill>
                  <a:latin typeface="+mj-ea"/>
                  <a:ea typeface="+mj-ea"/>
                </a:endParaRPr>
              </a:p>
              <a:p>
                <a:pPr algn="ctr"/>
                <a:r>
                  <a:rPr lang="zh-CN" altLang="en-US" sz="1400" b="1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在此录入上述图表的综合分析结论</a:t>
                </a:r>
              </a:p>
              <a:p>
                <a:pPr algn="ctr"/>
                <a:r>
                  <a:rPr lang="zh-CN" altLang="en-US" sz="1400" b="1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在此录入上述图表的综合分析结论</a:t>
                </a:r>
                <a:endParaRPr lang="en-US" altLang="zh-CN" sz="1400" b="1" dirty="0" smtClean="0">
                  <a:solidFill>
                    <a:schemeClr val="bg1"/>
                  </a:solidFill>
                  <a:latin typeface="+mj-ea"/>
                  <a:ea typeface="+mj-ea"/>
                </a:endParaRPr>
              </a:p>
              <a:p>
                <a:pPr algn="ctr"/>
                <a:r>
                  <a:rPr lang="zh-CN" altLang="en-US" sz="1400" b="1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在此录入上述图表的综合分析结论</a:t>
                </a:r>
              </a:p>
              <a:p>
                <a:pPr algn="ctr"/>
                <a:r>
                  <a:rPr lang="zh-CN" altLang="en-US" sz="1400" b="1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在此录入上述图表的综合分析结论</a:t>
                </a:r>
              </a:p>
            </p:txBody>
          </p:sp>
        </p:grpSp>
        <p:grpSp>
          <p:nvGrpSpPr>
            <p:cNvPr id="14" name="组合 10"/>
            <p:cNvGrpSpPr/>
            <p:nvPr/>
          </p:nvGrpSpPr>
          <p:grpSpPr>
            <a:xfrm>
              <a:off x="1214414" y="1640726"/>
              <a:ext cx="6858048" cy="1862048"/>
              <a:chOff x="1214414" y="928676"/>
              <a:chExt cx="6858048" cy="1862048"/>
            </a:xfrm>
          </p:grpSpPr>
          <p:sp>
            <p:nvSpPr>
              <p:cNvPr id="15" name="TextBox 14"/>
              <p:cNvSpPr txBox="1"/>
              <p:nvPr/>
            </p:nvSpPr>
            <p:spPr>
              <a:xfrm>
                <a:off x="1214414" y="928676"/>
                <a:ext cx="1571636" cy="18620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500" dirty="0" smtClean="0">
                    <a:solidFill>
                      <a:schemeClr val="accent3">
                        <a:lumMod val="75000"/>
                      </a:schemeClr>
                    </a:solidFill>
                    <a:latin typeface="方正姚体" pitchFamily="2" charset="-122"/>
                    <a:ea typeface="方正姚体" pitchFamily="2" charset="-122"/>
                  </a:rPr>
                  <a:t>“</a:t>
                </a:r>
                <a:endParaRPr lang="zh-CN" altLang="en-US" sz="11500" dirty="0">
                  <a:solidFill>
                    <a:schemeClr val="accent3">
                      <a:lumMod val="75000"/>
                    </a:schemeClr>
                  </a:solidFill>
                  <a:latin typeface="方正姚体" pitchFamily="2" charset="-122"/>
                  <a:ea typeface="方正姚体" pitchFamily="2" charset="-122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 flipV="1">
                <a:off x="6500826" y="928676"/>
                <a:ext cx="1571636" cy="18620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1500" dirty="0" smtClean="0">
                    <a:solidFill>
                      <a:schemeClr val="accent3">
                        <a:lumMod val="75000"/>
                      </a:schemeClr>
                    </a:solidFill>
                    <a:latin typeface="方正姚体" pitchFamily="2" charset="-122"/>
                    <a:ea typeface="方正姚体" pitchFamily="2" charset="-122"/>
                  </a:rPr>
                  <a:t>“</a:t>
                </a:r>
                <a:endParaRPr lang="zh-CN" altLang="en-US" sz="11500" dirty="0">
                  <a:solidFill>
                    <a:schemeClr val="accent3">
                      <a:lumMod val="75000"/>
                    </a:schemeClr>
                  </a:solidFill>
                  <a:latin typeface="方正姚体" pitchFamily="2" charset="-122"/>
                  <a:ea typeface="方正姚体" pitchFamily="2" charset="-122"/>
                </a:endParaRPr>
              </a:p>
            </p:txBody>
          </p:sp>
        </p:grpSp>
      </p:grpSp>
      <p:sp>
        <p:nvSpPr>
          <p:cNvPr id="21" name="图文框 20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1590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在此输入标题</a:t>
            </a:r>
            <a:endParaRPr lang="zh-CN" altLang="en-US" dirty="0"/>
          </a:p>
        </p:txBody>
      </p:sp>
      <p:grpSp>
        <p:nvGrpSpPr>
          <p:cNvPr id="2" name="组合 12"/>
          <p:cNvGrpSpPr/>
          <p:nvPr/>
        </p:nvGrpSpPr>
        <p:grpSpPr>
          <a:xfrm>
            <a:off x="1142976" y="785800"/>
            <a:ext cx="6858048" cy="3500444"/>
            <a:chOff x="1214414" y="821528"/>
            <a:chExt cx="6858048" cy="3500444"/>
          </a:xfrm>
        </p:grpSpPr>
        <p:grpSp>
          <p:nvGrpSpPr>
            <p:cNvPr id="4" name="组合 11"/>
            <p:cNvGrpSpPr/>
            <p:nvPr/>
          </p:nvGrpSpPr>
          <p:grpSpPr>
            <a:xfrm>
              <a:off x="2821769" y="821528"/>
              <a:ext cx="3643338" cy="3500444"/>
              <a:chOff x="2661029" y="821528"/>
              <a:chExt cx="3643338" cy="3500444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2732476" y="821528"/>
                <a:ext cx="3500444" cy="3500444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2661029" y="1857370"/>
                <a:ext cx="3643338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b="1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输入文字</a:t>
                </a:r>
                <a:endParaRPr lang="en-US" altLang="zh-CN" sz="4000" b="1" dirty="0" smtClean="0">
                  <a:solidFill>
                    <a:schemeClr val="bg1"/>
                  </a:solidFill>
                  <a:latin typeface="+mj-ea"/>
                  <a:ea typeface="+mj-ea"/>
                </a:endParaRPr>
              </a:p>
              <a:p>
                <a:pPr algn="ctr"/>
                <a:r>
                  <a:rPr lang="zh-CN" altLang="en-US" sz="1400" b="1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在此录入上述图表的综合分析结论</a:t>
                </a:r>
              </a:p>
              <a:p>
                <a:pPr algn="ctr"/>
                <a:r>
                  <a:rPr lang="zh-CN" altLang="en-US" sz="1400" b="1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在此录入上述图表的综合分析结论</a:t>
                </a:r>
                <a:endParaRPr lang="en-US" altLang="zh-CN" sz="1400" b="1" dirty="0" smtClean="0">
                  <a:solidFill>
                    <a:schemeClr val="bg1"/>
                  </a:solidFill>
                  <a:latin typeface="+mj-ea"/>
                  <a:ea typeface="+mj-ea"/>
                </a:endParaRPr>
              </a:p>
              <a:p>
                <a:pPr algn="ctr"/>
                <a:r>
                  <a:rPr lang="zh-CN" altLang="en-US" sz="1400" b="1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在此录入上述图表的综合分析结论</a:t>
                </a:r>
              </a:p>
              <a:p>
                <a:pPr algn="ctr"/>
                <a:r>
                  <a:rPr lang="zh-CN" altLang="en-US" sz="1400" b="1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在此录入上述图表的综合分析结论</a:t>
                </a:r>
              </a:p>
            </p:txBody>
          </p:sp>
        </p:grpSp>
        <p:grpSp>
          <p:nvGrpSpPr>
            <p:cNvPr id="5" name="组合 10"/>
            <p:cNvGrpSpPr/>
            <p:nvPr/>
          </p:nvGrpSpPr>
          <p:grpSpPr>
            <a:xfrm>
              <a:off x="1214414" y="1640726"/>
              <a:ext cx="6858048" cy="1862048"/>
              <a:chOff x="1214414" y="928676"/>
              <a:chExt cx="6858048" cy="1862048"/>
            </a:xfrm>
          </p:grpSpPr>
          <p:sp>
            <p:nvSpPr>
              <p:cNvPr id="9" name="TextBox 8"/>
              <p:cNvSpPr txBox="1"/>
              <p:nvPr/>
            </p:nvSpPr>
            <p:spPr>
              <a:xfrm>
                <a:off x="1214414" y="928676"/>
                <a:ext cx="1571636" cy="18620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500" dirty="0" smtClean="0">
                    <a:solidFill>
                      <a:schemeClr val="accent3">
                        <a:lumMod val="75000"/>
                      </a:schemeClr>
                    </a:solidFill>
                    <a:latin typeface="方正姚体" pitchFamily="2" charset="-122"/>
                    <a:ea typeface="方正姚体" pitchFamily="2" charset="-122"/>
                  </a:rPr>
                  <a:t>“</a:t>
                </a:r>
                <a:endParaRPr lang="zh-CN" altLang="en-US" sz="11500" dirty="0">
                  <a:solidFill>
                    <a:schemeClr val="accent3">
                      <a:lumMod val="75000"/>
                    </a:schemeClr>
                  </a:solidFill>
                  <a:latin typeface="方正姚体" pitchFamily="2" charset="-122"/>
                  <a:ea typeface="方正姚体" pitchFamily="2" charset="-122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 flipV="1">
                <a:off x="6500826" y="928676"/>
                <a:ext cx="1571636" cy="18620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1500" dirty="0" smtClean="0">
                    <a:solidFill>
                      <a:schemeClr val="accent3">
                        <a:lumMod val="75000"/>
                      </a:schemeClr>
                    </a:solidFill>
                    <a:latin typeface="方正姚体" pitchFamily="2" charset="-122"/>
                    <a:ea typeface="方正姚体" pitchFamily="2" charset="-122"/>
                  </a:rPr>
                  <a:t>“</a:t>
                </a:r>
                <a:endParaRPr lang="zh-CN" altLang="en-US" sz="11500" dirty="0">
                  <a:solidFill>
                    <a:schemeClr val="accent3">
                      <a:lumMod val="75000"/>
                    </a:schemeClr>
                  </a:solidFill>
                  <a:latin typeface="方正姚体" pitchFamily="2" charset="-122"/>
                  <a:ea typeface="方正姚体" pitchFamily="2" charset="-122"/>
                </a:endParaRPr>
              </a:p>
            </p:txBody>
          </p:sp>
        </p:grpSp>
      </p:grpSp>
      <p:cxnSp>
        <p:nvCxnSpPr>
          <p:cNvPr id="17" name="直接连接符 16"/>
          <p:cNvCxnSpPr/>
          <p:nvPr/>
        </p:nvCxnSpPr>
        <p:spPr>
          <a:xfrm rot="5400000">
            <a:off x="143378" y="306000"/>
            <a:ext cx="612000" cy="158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rot="5400000">
            <a:off x="331219" y="179206"/>
            <a:ext cx="360000" cy="158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-142908" y="-142894"/>
            <a:ext cx="9429816" cy="528639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 descr="未标式 题-1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bg1">
                <a:tint val="45000"/>
                <a:satMod val="400000"/>
              </a:schemeClr>
            </a:duotone>
            <a:lum bright="100000"/>
          </a:blip>
          <a:stretch>
            <a:fillRect/>
          </a:stretch>
        </p:blipFill>
        <p:spPr>
          <a:xfrm>
            <a:off x="5058684" y="2082973"/>
            <a:ext cx="1015259" cy="150019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27749" y="1643056"/>
            <a:ext cx="57246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</a:rPr>
              <a:t>谢谢您的耐心阅读！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16" name="图文框 15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1590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8" presetClass="entr" presetSubtype="0" accel="10000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600"/>
                            </p:stCondLst>
                            <p:childTnLst>
                              <p:par>
                                <p:cTn id="31" presetID="58" presetClass="entr" presetSubtype="0" ac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3003798"/>
            <a:ext cx="7960398" cy="19982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714495"/>
            <a:ext cx="9144000" cy="166688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9" y="536112"/>
            <a:ext cx="5790477" cy="1009524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5" y="1789790"/>
            <a:ext cx="4103687" cy="148403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1789790"/>
            <a:ext cx="4103688" cy="148403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1865990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1865990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32803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</a:t>
            </a:r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1643042" y="1500180"/>
            <a:ext cx="2518314" cy="2571768"/>
            <a:chOff x="2428860" y="1357304"/>
            <a:chExt cx="2518314" cy="2571768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2643174" y="3748096"/>
              <a:ext cx="2304000" cy="158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2643174" y="3071816"/>
              <a:ext cx="2304000" cy="158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2643174" y="2366961"/>
              <a:ext cx="2304000" cy="158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2643174" y="1652581"/>
              <a:ext cx="2304000" cy="158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组合 8"/>
            <p:cNvGrpSpPr/>
            <p:nvPr/>
          </p:nvGrpSpPr>
          <p:grpSpPr>
            <a:xfrm>
              <a:off x="2428860" y="1357304"/>
              <a:ext cx="428628" cy="2571768"/>
              <a:chOff x="2285984" y="1000114"/>
              <a:chExt cx="428628" cy="2571768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2285984" y="1000114"/>
                <a:ext cx="428628" cy="428628"/>
              </a:xfrm>
              <a:prstGeom prst="ellipse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 smtClean="0"/>
                  <a:t>1</a:t>
                </a:r>
                <a:endParaRPr lang="zh-CN" altLang="en-US" b="1" dirty="0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2285984" y="1714494"/>
                <a:ext cx="428628" cy="428628"/>
              </a:xfrm>
              <a:prstGeom prst="ellipse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 smtClean="0"/>
                  <a:t>2</a:t>
                </a:r>
                <a:endParaRPr lang="zh-CN" altLang="en-US" b="1" dirty="0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2285984" y="2428874"/>
                <a:ext cx="428628" cy="428628"/>
              </a:xfrm>
              <a:prstGeom prst="ellipse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 smtClean="0"/>
                  <a:t>3</a:t>
                </a:r>
                <a:endParaRPr lang="zh-CN" altLang="en-US" b="1" dirty="0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2285984" y="3143254"/>
                <a:ext cx="428628" cy="428628"/>
              </a:xfrm>
              <a:prstGeom prst="ellipse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 smtClean="0"/>
                  <a:t>4</a:t>
                </a:r>
                <a:endParaRPr lang="zh-CN" altLang="en-US" b="1" dirty="0"/>
              </a:p>
            </p:txBody>
          </p:sp>
        </p:grpSp>
      </p:grpSp>
      <p:pic>
        <p:nvPicPr>
          <p:cNvPr id="18" name="图片 17" descr="未标题休-1.png"/>
          <p:cNvPicPr>
            <a:picLocks noChangeAspect="1"/>
          </p:cNvPicPr>
          <p:nvPr/>
        </p:nvPicPr>
        <p:blipFill>
          <a:blip r:embed="rId2" cstate="print">
            <a:lum bright="100000"/>
          </a:blip>
          <a:srcRect l="50781"/>
          <a:stretch>
            <a:fillRect/>
          </a:stretch>
        </p:blipFill>
        <p:spPr>
          <a:xfrm>
            <a:off x="5715008" y="1643056"/>
            <a:ext cx="2488026" cy="22428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在此输入标题</a:t>
            </a:r>
            <a:endParaRPr lang="zh-CN" altLang="en-US" dirty="0"/>
          </a:p>
        </p:txBody>
      </p:sp>
      <p:sp>
        <p:nvSpPr>
          <p:cNvPr id="27" name="右箭头 26"/>
          <p:cNvSpPr/>
          <p:nvPr/>
        </p:nvSpPr>
        <p:spPr>
          <a:xfrm>
            <a:off x="4522767" y="1690689"/>
            <a:ext cx="365125" cy="257175"/>
          </a:xfrm>
          <a:prstGeom prst="rightArrow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右箭头 27"/>
          <p:cNvSpPr/>
          <p:nvPr/>
        </p:nvSpPr>
        <p:spPr>
          <a:xfrm rot="5400000">
            <a:off x="6111855" y="2511426"/>
            <a:ext cx="365125" cy="257175"/>
          </a:xfrm>
          <a:prstGeom prst="rightArrow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 flipH="1">
            <a:off x="4522767" y="3443289"/>
            <a:ext cx="365125" cy="257175"/>
          </a:xfrm>
          <a:prstGeom prst="rightArrow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1688686" y="1056571"/>
            <a:ext cx="2516187" cy="1254830"/>
            <a:chOff x="1691902" y="1056571"/>
            <a:chExt cx="2516187" cy="1254830"/>
          </a:xfrm>
        </p:grpSpPr>
        <p:sp>
          <p:nvSpPr>
            <p:cNvPr id="7" name="圆角矩形 6"/>
            <p:cNvSpPr/>
            <p:nvPr/>
          </p:nvSpPr>
          <p:spPr bwMode="auto">
            <a:xfrm>
              <a:off x="2076430" y="1179514"/>
              <a:ext cx="2044700" cy="1131887"/>
            </a:xfrm>
            <a:prstGeom prst="roundRect">
              <a:avLst>
                <a:gd name="adj" fmla="val 7365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 bwMode="auto">
            <a:xfrm>
              <a:off x="1691902" y="1056571"/>
              <a:ext cx="2516187" cy="646113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b="1" dirty="0" smtClean="0">
                  <a:solidFill>
                    <a:srgbClr val="FFC000"/>
                  </a:solidFill>
                  <a:latin typeface="+mj-ea"/>
                  <a:ea typeface="+mj-ea"/>
                </a:rPr>
                <a:t>1</a:t>
              </a:r>
              <a:endParaRPr lang="zh-CN" altLang="en-US" b="1" dirty="0">
                <a:latin typeface="+mj-ea"/>
                <a:ea typeface="+mj-ea"/>
              </a:endParaRPr>
            </a:p>
          </p:txBody>
        </p:sp>
        <p:sp>
          <p:nvSpPr>
            <p:cNvPr id="6" name="TextBox 5"/>
            <p:cNvSpPr txBox="1"/>
            <p:nvPr/>
          </p:nvSpPr>
          <p:spPr bwMode="auto">
            <a:xfrm>
              <a:off x="2187776" y="1690689"/>
              <a:ext cx="1789112" cy="3693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解释所输入文字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30" name="TextBox 13"/>
            <p:cNvSpPr txBox="1">
              <a:spLocks noChangeArrowheads="1"/>
            </p:cNvSpPr>
            <p:nvPr/>
          </p:nvSpPr>
          <p:spPr bwMode="auto">
            <a:xfrm>
              <a:off x="2187776" y="1237006"/>
              <a:ext cx="1241216" cy="3385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600" b="1" dirty="0" smtClean="0">
                  <a:latin typeface="Verdana" pitchFamily="34" charset="0"/>
                  <a:ea typeface="微软雅黑" pitchFamily="34" charset="-122"/>
                </a:rPr>
                <a:t>输入文字</a:t>
              </a:r>
              <a:endParaRPr lang="en-US" altLang="zh-CN" sz="1600" b="1" dirty="0">
                <a:latin typeface="Verdana" pitchFamily="34" charset="0"/>
                <a:ea typeface="微软雅黑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857752" y="1056571"/>
            <a:ext cx="2516187" cy="1254830"/>
            <a:chOff x="4857752" y="1056571"/>
            <a:chExt cx="2516187" cy="1254830"/>
          </a:xfrm>
        </p:grpSpPr>
        <p:sp>
          <p:nvSpPr>
            <p:cNvPr id="33" name="圆角矩形 32"/>
            <p:cNvSpPr/>
            <p:nvPr/>
          </p:nvSpPr>
          <p:spPr bwMode="auto">
            <a:xfrm>
              <a:off x="5242280" y="1179514"/>
              <a:ext cx="2044700" cy="1131887"/>
            </a:xfrm>
            <a:prstGeom prst="roundRect">
              <a:avLst>
                <a:gd name="adj" fmla="val 7365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 bwMode="auto">
            <a:xfrm>
              <a:off x="4857752" y="1056571"/>
              <a:ext cx="2516187" cy="646113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b="1" dirty="0" smtClean="0">
                  <a:solidFill>
                    <a:srgbClr val="FFC000"/>
                  </a:solidFill>
                  <a:latin typeface="+mj-ea"/>
                  <a:ea typeface="+mj-ea"/>
                </a:rPr>
                <a:t>2</a:t>
              </a:r>
              <a:endParaRPr lang="zh-CN" altLang="en-US" b="1" dirty="0">
                <a:latin typeface="+mj-ea"/>
                <a:ea typeface="+mj-ea"/>
              </a:endParaRPr>
            </a:p>
          </p:txBody>
        </p:sp>
        <p:sp>
          <p:nvSpPr>
            <p:cNvPr id="35" name="TextBox 34"/>
            <p:cNvSpPr txBox="1"/>
            <p:nvPr/>
          </p:nvSpPr>
          <p:spPr bwMode="auto">
            <a:xfrm>
              <a:off x="5353626" y="1690689"/>
              <a:ext cx="1789112" cy="3693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解释所输入文字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36" name="TextBox 13"/>
            <p:cNvSpPr txBox="1">
              <a:spLocks noChangeArrowheads="1"/>
            </p:cNvSpPr>
            <p:nvPr/>
          </p:nvSpPr>
          <p:spPr bwMode="auto">
            <a:xfrm>
              <a:off x="5353626" y="1237006"/>
              <a:ext cx="1241216" cy="3385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600" b="1" dirty="0" smtClean="0">
                  <a:latin typeface="Verdana" pitchFamily="34" charset="0"/>
                  <a:ea typeface="微软雅黑" pitchFamily="34" charset="-122"/>
                </a:rPr>
                <a:t>输入文字</a:t>
              </a:r>
              <a:endParaRPr lang="en-US" altLang="zh-CN" sz="1600" b="1" dirty="0">
                <a:latin typeface="Verdana" pitchFamily="34" charset="0"/>
                <a:ea typeface="微软雅黑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857752" y="2877267"/>
            <a:ext cx="2516187" cy="1254830"/>
            <a:chOff x="4857752" y="2877267"/>
            <a:chExt cx="2516187" cy="1254830"/>
          </a:xfrm>
        </p:grpSpPr>
        <p:sp>
          <p:nvSpPr>
            <p:cNvPr id="40" name="圆角矩形 39"/>
            <p:cNvSpPr/>
            <p:nvPr/>
          </p:nvSpPr>
          <p:spPr bwMode="auto">
            <a:xfrm>
              <a:off x="5242280" y="3000210"/>
              <a:ext cx="2044700" cy="1131887"/>
            </a:xfrm>
            <a:prstGeom prst="roundRect">
              <a:avLst>
                <a:gd name="adj" fmla="val 7365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1" name="TextBox 40"/>
            <p:cNvSpPr txBox="1"/>
            <p:nvPr/>
          </p:nvSpPr>
          <p:spPr bwMode="auto">
            <a:xfrm>
              <a:off x="4857752" y="2877267"/>
              <a:ext cx="2516187" cy="646113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b="1" dirty="0" smtClean="0">
                  <a:solidFill>
                    <a:srgbClr val="FFC000"/>
                  </a:solidFill>
                  <a:latin typeface="+mj-ea"/>
                  <a:ea typeface="+mj-ea"/>
                </a:rPr>
                <a:t>3</a:t>
              </a:r>
              <a:endParaRPr lang="zh-CN" altLang="en-US" b="1" dirty="0">
                <a:latin typeface="+mj-ea"/>
                <a:ea typeface="+mj-ea"/>
              </a:endParaRPr>
            </a:p>
          </p:txBody>
        </p:sp>
        <p:sp>
          <p:nvSpPr>
            <p:cNvPr id="42" name="TextBox 41"/>
            <p:cNvSpPr txBox="1"/>
            <p:nvPr/>
          </p:nvSpPr>
          <p:spPr bwMode="auto">
            <a:xfrm>
              <a:off x="5353626" y="3511385"/>
              <a:ext cx="1789112" cy="3693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解释所输入文字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43" name="TextBox 13"/>
            <p:cNvSpPr txBox="1">
              <a:spLocks noChangeArrowheads="1"/>
            </p:cNvSpPr>
            <p:nvPr/>
          </p:nvSpPr>
          <p:spPr bwMode="auto">
            <a:xfrm>
              <a:off x="5353626" y="3057702"/>
              <a:ext cx="1241216" cy="3385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600" b="1" dirty="0" smtClean="0">
                  <a:latin typeface="Verdana" pitchFamily="34" charset="0"/>
                  <a:ea typeface="微软雅黑" pitchFamily="34" charset="-122"/>
                </a:rPr>
                <a:t>输入文字</a:t>
              </a:r>
              <a:endParaRPr lang="en-US" altLang="zh-CN" sz="1600" b="1" dirty="0">
                <a:latin typeface="Verdana" pitchFamily="34" charset="0"/>
                <a:ea typeface="微软雅黑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688686" y="2877267"/>
            <a:ext cx="2516187" cy="1254830"/>
            <a:chOff x="1688686" y="2877267"/>
            <a:chExt cx="2516187" cy="1254830"/>
          </a:xfrm>
        </p:grpSpPr>
        <p:sp>
          <p:nvSpPr>
            <p:cNvPr id="44" name="圆角矩形 43"/>
            <p:cNvSpPr/>
            <p:nvPr/>
          </p:nvSpPr>
          <p:spPr bwMode="auto">
            <a:xfrm>
              <a:off x="2073214" y="3000210"/>
              <a:ext cx="2044700" cy="1131887"/>
            </a:xfrm>
            <a:prstGeom prst="roundRect">
              <a:avLst>
                <a:gd name="adj" fmla="val 7365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5" name="TextBox 44"/>
            <p:cNvSpPr txBox="1"/>
            <p:nvPr/>
          </p:nvSpPr>
          <p:spPr bwMode="auto">
            <a:xfrm>
              <a:off x="1688686" y="2877267"/>
              <a:ext cx="2516187" cy="646113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b="1" dirty="0" smtClean="0">
                  <a:solidFill>
                    <a:srgbClr val="FFC000"/>
                  </a:solidFill>
                  <a:latin typeface="+mj-ea"/>
                  <a:ea typeface="+mj-ea"/>
                </a:rPr>
                <a:t>4</a:t>
              </a:r>
              <a:endParaRPr lang="zh-CN" altLang="en-US" b="1" dirty="0">
                <a:latin typeface="+mj-ea"/>
                <a:ea typeface="+mj-ea"/>
              </a:endParaRPr>
            </a:p>
          </p:txBody>
        </p:sp>
        <p:sp>
          <p:nvSpPr>
            <p:cNvPr id="46" name="TextBox 45"/>
            <p:cNvSpPr txBox="1"/>
            <p:nvPr/>
          </p:nvSpPr>
          <p:spPr bwMode="auto">
            <a:xfrm>
              <a:off x="2184560" y="3511385"/>
              <a:ext cx="1789112" cy="3693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解释所输入文字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47" name="TextBox 13"/>
            <p:cNvSpPr txBox="1">
              <a:spLocks noChangeArrowheads="1"/>
            </p:cNvSpPr>
            <p:nvPr/>
          </p:nvSpPr>
          <p:spPr bwMode="auto">
            <a:xfrm>
              <a:off x="2184560" y="3057702"/>
              <a:ext cx="1241216" cy="3385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600" b="1" dirty="0" smtClean="0">
                  <a:latin typeface="Verdana" pitchFamily="34" charset="0"/>
                  <a:ea typeface="微软雅黑" pitchFamily="34" charset="-122"/>
                </a:rPr>
                <a:t>输入文字</a:t>
              </a:r>
              <a:endParaRPr lang="en-US" altLang="zh-CN" sz="1600" b="1" dirty="0">
                <a:latin typeface="Verdana" pitchFamily="34" charset="0"/>
                <a:ea typeface="微软雅黑" pitchFamily="34" charset="-122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714348" y="4445000"/>
            <a:ext cx="7500990" cy="384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在此录入上述图表的综合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分析结论，录入结论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在此输入标题</a:t>
            </a:r>
            <a:endParaRPr lang="zh-CN" altLang="en-US" dirty="0"/>
          </a:p>
        </p:txBody>
      </p:sp>
      <p:grpSp>
        <p:nvGrpSpPr>
          <p:cNvPr id="32" name="组合 31"/>
          <p:cNvGrpSpPr/>
          <p:nvPr/>
        </p:nvGrpSpPr>
        <p:grpSpPr>
          <a:xfrm>
            <a:off x="4250536" y="714362"/>
            <a:ext cx="3821926" cy="3786214"/>
            <a:chOff x="2417733" y="292926"/>
            <a:chExt cx="4600638" cy="4557649"/>
          </a:xfrm>
        </p:grpSpPr>
        <p:sp>
          <p:nvSpPr>
            <p:cNvPr id="3" name="Freeform 35"/>
            <p:cNvSpPr>
              <a:spLocks/>
            </p:cNvSpPr>
            <p:nvPr/>
          </p:nvSpPr>
          <p:spPr bwMode="gray">
            <a:xfrm>
              <a:off x="4436646" y="292926"/>
              <a:ext cx="2581725" cy="2581725"/>
            </a:xfrm>
            <a:custGeom>
              <a:avLst/>
              <a:gdLst>
                <a:gd name="T0" fmla="*/ 2147483647 w 1016"/>
                <a:gd name="T1" fmla="*/ 0 h 1016"/>
                <a:gd name="T2" fmla="*/ 0 w 1016"/>
                <a:gd name="T3" fmla="*/ 2147483647 h 1016"/>
                <a:gd name="T4" fmla="*/ 0 w 1016"/>
                <a:gd name="T5" fmla="*/ 2147483647 h 1016"/>
                <a:gd name="T6" fmla="*/ 2147483647 w 1016"/>
                <a:gd name="T7" fmla="*/ 2147483647 h 1016"/>
                <a:gd name="T8" fmla="*/ 2147483647 w 1016"/>
                <a:gd name="T9" fmla="*/ 2147483647 h 1016"/>
                <a:gd name="T10" fmla="*/ 2147483647 w 1016"/>
                <a:gd name="T11" fmla="*/ 0 h 10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16"/>
                <a:gd name="T19" fmla="*/ 0 h 1016"/>
                <a:gd name="T20" fmla="*/ 1016 w 1016"/>
                <a:gd name="T21" fmla="*/ 1016 h 10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16" h="1016">
                  <a:moveTo>
                    <a:pt x="508" y="0"/>
                  </a:moveTo>
                  <a:cubicBezTo>
                    <a:pt x="227" y="0"/>
                    <a:pt x="0" y="227"/>
                    <a:pt x="0" y="508"/>
                  </a:cubicBezTo>
                  <a:cubicBezTo>
                    <a:pt x="0" y="1016"/>
                    <a:pt x="0" y="1016"/>
                    <a:pt x="0" y="1016"/>
                  </a:cubicBezTo>
                  <a:cubicBezTo>
                    <a:pt x="508" y="1016"/>
                    <a:pt x="508" y="1016"/>
                    <a:pt x="508" y="1016"/>
                  </a:cubicBezTo>
                  <a:cubicBezTo>
                    <a:pt x="789" y="1016"/>
                    <a:pt x="1016" y="789"/>
                    <a:pt x="1016" y="508"/>
                  </a:cubicBezTo>
                  <a:cubicBezTo>
                    <a:pt x="1016" y="227"/>
                    <a:pt x="789" y="0"/>
                    <a:pt x="508" y="0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" name="Freeform 36"/>
            <p:cNvSpPr>
              <a:spLocks/>
            </p:cNvSpPr>
            <p:nvPr/>
          </p:nvSpPr>
          <p:spPr bwMode="gray">
            <a:xfrm rot="5400000">
              <a:off x="4426922" y="2993182"/>
              <a:ext cx="1857393" cy="1857393"/>
            </a:xfrm>
            <a:custGeom>
              <a:avLst/>
              <a:gdLst>
                <a:gd name="T0" fmla="*/ 2147483647 w 1016"/>
                <a:gd name="T1" fmla="*/ 0 h 1016"/>
                <a:gd name="T2" fmla="*/ 0 w 1016"/>
                <a:gd name="T3" fmla="*/ 2147483647 h 1016"/>
                <a:gd name="T4" fmla="*/ 0 w 1016"/>
                <a:gd name="T5" fmla="*/ 2147483647 h 1016"/>
                <a:gd name="T6" fmla="*/ 2147483647 w 1016"/>
                <a:gd name="T7" fmla="*/ 2147483647 h 1016"/>
                <a:gd name="T8" fmla="*/ 2147483647 w 1016"/>
                <a:gd name="T9" fmla="*/ 2147483647 h 1016"/>
                <a:gd name="T10" fmla="*/ 2147483647 w 1016"/>
                <a:gd name="T11" fmla="*/ 0 h 10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16"/>
                <a:gd name="T19" fmla="*/ 0 h 1016"/>
                <a:gd name="T20" fmla="*/ 1016 w 1016"/>
                <a:gd name="T21" fmla="*/ 1016 h 10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16" h="1016">
                  <a:moveTo>
                    <a:pt x="508" y="0"/>
                  </a:moveTo>
                  <a:cubicBezTo>
                    <a:pt x="227" y="0"/>
                    <a:pt x="0" y="227"/>
                    <a:pt x="0" y="508"/>
                  </a:cubicBezTo>
                  <a:cubicBezTo>
                    <a:pt x="0" y="1016"/>
                    <a:pt x="0" y="1016"/>
                    <a:pt x="0" y="1016"/>
                  </a:cubicBezTo>
                  <a:cubicBezTo>
                    <a:pt x="508" y="1016"/>
                    <a:pt x="508" y="1016"/>
                    <a:pt x="508" y="1016"/>
                  </a:cubicBezTo>
                  <a:cubicBezTo>
                    <a:pt x="789" y="1016"/>
                    <a:pt x="1016" y="789"/>
                    <a:pt x="1016" y="508"/>
                  </a:cubicBezTo>
                  <a:cubicBezTo>
                    <a:pt x="1016" y="227"/>
                    <a:pt x="789" y="0"/>
                    <a:pt x="508" y="0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" name="Freeform 37"/>
            <p:cNvSpPr>
              <a:spLocks/>
            </p:cNvSpPr>
            <p:nvPr/>
          </p:nvSpPr>
          <p:spPr bwMode="gray">
            <a:xfrm rot="10800000">
              <a:off x="2422907" y="2993182"/>
              <a:ext cx="1857393" cy="1857393"/>
            </a:xfrm>
            <a:custGeom>
              <a:avLst/>
              <a:gdLst>
                <a:gd name="T0" fmla="*/ 2147483647 w 1016"/>
                <a:gd name="T1" fmla="*/ 0 h 1016"/>
                <a:gd name="T2" fmla="*/ 0 w 1016"/>
                <a:gd name="T3" fmla="*/ 2147483647 h 1016"/>
                <a:gd name="T4" fmla="*/ 0 w 1016"/>
                <a:gd name="T5" fmla="*/ 2147483647 h 1016"/>
                <a:gd name="T6" fmla="*/ 2147483647 w 1016"/>
                <a:gd name="T7" fmla="*/ 2147483647 h 1016"/>
                <a:gd name="T8" fmla="*/ 2147483647 w 1016"/>
                <a:gd name="T9" fmla="*/ 2147483647 h 1016"/>
                <a:gd name="T10" fmla="*/ 2147483647 w 1016"/>
                <a:gd name="T11" fmla="*/ 0 h 10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16"/>
                <a:gd name="T19" fmla="*/ 0 h 1016"/>
                <a:gd name="T20" fmla="*/ 1016 w 1016"/>
                <a:gd name="T21" fmla="*/ 1016 h 10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16" h="1016">
                  <a:moveTo>
                    <a:pt x="508" y="0"/>
                  </a:moveTo>
                  <a:cubicBezTo>
                    <a:pt x="227" y="0"/>
                    <a:pt x="0" y="227"/>
                    <a:pt x="0" y="508"/>
                  </a:cubicBezTo>
                  <a:cubicBezTo>
                    <a:pt x="0" y="1016"/>
                    <a:pt x="0" y="1016"/>
                    <a:pt x="0" y="1016"/>
                  </a:cubicBezTo>
                  <a:cubicBezTo>
                    <a:pt x="508" y="1016"/>
                    <a:pt x="508" y="1016"/>
                    <a:pt x="508" y="1016"/>
                  </a:cubicBezTo>
                  <a:cubicBezTo>
                    <a:pt x="789" y="1016"/>
                    <a:pt x="1016" y="789"/>
                    <a:pt x="1016" y="508"/>
                  </a:cubicBezTo>
                  <a:cubicBezTo>
                    <a:pt x="1016" y="227"/>
                    <a:pt x="789" y="0"/>
                    <a:pt x="508" y="0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" name="Freeform 38"/>
            <p:cNvSpPr>
              <a:spLocks/>
            </p:cNvSpPr>
            <p:nvPr/>
          </p:nvSpPr>
          <p:spPr bwMode="gray">
            <a:xfrm rot="16200000">
              <a:off x="2417733" y="1021204"/>
              <a:ext cx="1857393" cy="1857393"/>
            </a:xfrm>
            <a:custGeom>
              <a:avLst/>
              <a:gdLst>
                <a:gd name="T0" fmla="*/ 2147483647 w 1016"/>
                <a:gd name="T1" fmla="*/ 0 h 1016"/>
                <a:gd name="T2" fmla="*/ 0 w 1016"/>
                <a:gd name="T3" fmla="*/ 2147483647 h 1016"/>
                <a:gd name="T4" fmla="*/ 0 w 1016"/>
                <a:gd name="T5" fmla="*/ 2147483647 h 1016"/>
                <a:gd name="T6" fmla="*/ 2147483647 w 1016"/>
                <a:gd name="T7" fmla="*/ 2147483647 h 1016"/>
                <a:gd name="T8" fmla="*/ 2147483647 w 1016"/>
                <a:gd name="T9" fmla="*/ 2147483647 h 1016"/>
                <a:gd name="T10" fmla="*/ 2147483647 w 1016"/>
                <a:gd name="T11" fmla="*/ 0 h 10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16"/>
                <a:gd name="T19" fmla="*/ 0 h 1016"/>
                <a:gd name="T20" fmla="*/ 1016 w 1016"/>
                <a:gd name="T21" fmla="*/ 1016 h 10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16" h="1016">
                  <a:moveTo>
                    <a:pt x="508" y="0"/>
                  </a:moveTo>
                  <a:cubicBezTo>
                    <a:pt x="227" y="0"/>
                    <a:pt x="0" y="227"/>
                    <a:pt x="0" y="508"/>
                  </a:cubicBezTo>
                  <a:cubicBezTo>
                    <a:pt x="0" y="1016"/>
                    <a:pt x="0" y="1016"/>
                    <a:pt x="0" y="1016"/>
                  </a:cubicBezTo>
                  <a:cubicBezTo>
                    <a:pt x="508" y="1016"/>
                    <a:pt x="508" y="1016"/>
                    <a:pt x="508" y="1016"/>
                  </a:cubicBezTo>
                  <a:cubicBezTo>
                    <a:pt x="789" y="1016"/>
                    <a:pt x="1016" y="789"/>
                    <a:pt x="1016" y="508"/>
                  </a:cubicBezTo>
                  <a:cubicBezTo>
                    <a:pt x="1016" y="227"/>
                    <a:pt x="789" y="0"/>
                    <a:pt x="508" y="0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7" name="Group 13"/>
            <p:cNvGrpSpPr>
              <a:grpSpLocks/>
            </p:cNvGrpSpPr>
            <p:nvPr/>
          </p:nvGrpSpPr>
          <p:grpSpPr bwMode="auto">
            <a:xfrm>
              <a:off x="3067938" y="1185579"/>
              <a:ext cx="3051453" cy="3021051"/>
              <a:chOff x="1541" y="968"/>
              <a:chExt cx="2710" cy="2683"/>
            </a:xfrm>
          </p:grpSpPr>
          <p:sp>
            <p:nvSpPr>
              <p:cNvPr id="8" name="Freeform 35"/>
              <p:cNvSpPr>
                <a:spLocks/>
              </p:cNvSpPr>
              <p:nvPr/>
            </p:nvSpPr>
            <p:spPr bwMode="gray">
              <a:xfrm>
                <a:off x="2754" y="968"/>
                <a:ext cx="1497" cy="1497"/>
              </a:xfrm>
              <a:custGeom>
                <a:avLst/>
                <a:gdLst>
                  <a:gd name="T0" fmla="*/ 2147483647 w 1016"/>
                  <a:gd name="T1" fmla="*/ 0 h 1016"/>
                  <a:gd name="T2" fmla="*/ 0 w 1016"/>
                  <a:gd name="T3" fmla="*/ 2147483647 h 1016"/>
                  <a:gd name="T4" fmla="*/ 0 w 1016"/>
                  <a:gd name="T5" fmla="*/ 2147483647 h 1016"/>
                  <a:gd name="T6" fmla="*/ 2147483647 w 1016"/>
                  <a:gd name="T7" fmla="*/ 2147483647 h 1016"/>
                  <a:gd name="T8" fmla="*/ 2147483647 w 1016"/>
                  <a:gd name="T9" fmla="*/ 2147483647 h 1016"/>
                  <a:gd name="T10" fmla="*/ 2147483647 w 1016"/>
                  <a:gd name="T11" fmla="*/ 0 h 101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16"/>
                  <a:gd name="T19" fmla="*/ 0 h 1016"/>
                  <a:gd name="T20" fmla="*/ 1016 w 1016"/>
                  <a:gd name="T21" fmla="*/ 1016 h 101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16" h="1016">
                    <a:moveTo>
                      <a:pt x="508" y="0"/>
                    </a:moveTo>
                    <a:cubicBezTo>
                      <a:pt x="227" y="0"/>
                      <a:pt x="0" y="227"/>
                      <a:pt x="0" y="508"/>
                    </a:cubicBezTo>
                    <a:cubicBezTo>
                      <a:pt x="0" y="1016"/>
                      <a:pt x="0" y="1016"/>
                      <a:pt x="0" y="1016"/>
                    </a:cubicBezTo>
                    <a:cubicBezTo>
                      <a:pt x="508" y="1016"/>
                      <a:pt x="508" y="1016"/>
                      <a:pt x="508" y="1016"/>
                    </a:cubicBezTo>
                    <a:cubicBezTo>
                      <a:pt x="789" y="1016"/>
                      <a:pt x="1016" y="789"/>
                      <a:pt x="1016" y="508"/>
                    </a:cubicBezTo>
                    <a:cubicBezTo>
                      <a:pt x="1016" y="227"/>
                      <a:pt x="789" y="0"/>
                      <a:pt x="508" y="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905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" name="Freeform 36"/>
              <p:cNvSpPr>
                <a:spLocks/>
              </p:cNvSpPr>
              <p:nvPr/>
            </p:nvSpPr>
            <p:spPr bwMode="gray">
              <a:xfrm rot="5400000">
                <a:off x="2753" y="2574"/>
                <a:ext cx="1077" cy="1077"/>
              </a:xfrm>
              <a:custGeom>
                <a:avLst/>
                <a:gdLst>
                  <a:gd name="T0" fmla="*/ 2147483647 w 1016"/>
                  <a:gd name="T1" fmla="*/ 0 h 1016"/>
                  <a:gd name="T2" fmla="*/ 0 w 1016"/>
                  <a:gd name="T3" fmla="*/ 2147483647 h 1016"/>
                  <a:gd name="T4" fmla="*/ 0 w 1016"/>
                  <a:gd name="T5" fmla="*/ 2147483647 h 1016"/>
                  <a:gd name="T6" fmla="*/ 2147483647 w 1016"/>
                  <a:gd name="T7" fmla="*/ 2147483647 h 1016"/>
                  <a:gd name="T8" fmla="*/ 2147483647 w 1016"/>
                  <a:gd name="T9" fmla="*/ 2147483647 h 1016"/>
                  <a:gd name="T10" fmla="*/ 2147483647 w 1016"/>
                  <a:gd name="T11" fmla="*/ 0 h 101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16"/>
                  <a:gd name="T19" fmla="*/ 0 h 1016"/>
                  <a:gd name="T20" fmla="*/ 1016 w 1016"/>
                  <a:gd name="T21" fmla="*/ 1016 h 101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16" h="1016">
                    <a:moveTo>
                      <a:pt x="508" y="0"/>
                    </a:moveTo>
                    <a:cubicBezTo>
                      <a:pt x="227" y="0"/>
                      <a:pt x="0" y="227"/>
                      <a:pt x="0" y="508"/>
                    </a:cubicBezTo>
                    <a:cubicBezTo>
                      <a:pt x="0" y="1016"/>
                      <a:pt x="0" y="1016"/>
                      <a:pt x="0" y="1016"/>
                    </a:cubicBezTo>
                    <a:cubicBezTo>
                      <a:pt x="508" y="1016"/>
                      <a:pt x="508" y="1016"/>
                      <a:pt x="508" y="1016"/>
                    </a:cubicBezTo>
                    <a:cubicBezTo>
                      <a:pt x="789" y="1016"/>
                      <a:pt x="1016" y="789"/>
                      <a:pt x="1016" y="508"/>
                    </a:cubicBezTo>
                    <a:cubicBezTo>
                      <a:pt x="1016" y="227"/>
                      <a:pt x="789" y="0"/>
                      <a:pt x="508" y="0"/>
                    </a:cubicBezTo>
                    <a:close/>
                  </a:path>
                </a:pathLst>
              </a:custGeom>
              <a:solidFill>
                <a:srgbClr val="FFC000"/>
              </a:solidFill>
              <a:ln w="1905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" name="Freeform 37"/>
              <p:cNvSpPr>
                <a:spLocks/>
              </p:cNvSpPr>
              <p:nvPr/>
            </p:nvSpPr>
            <p:spPr bwMode="gray">
              <a:xfrm rot="10800000">
                <a:off x="1544" y="2574"/>
                <a:ext cx="1077" cy="1077"/>
              </a:xfrm>
              <a:custGeom>
                <a:avLst/>
                <a:gdLst>
                  <a:gd name="T0" fmla="*/ 2147483647 w 1016"/>
                  <a:gd name="T1" fmla="*/ 0 h 1016"/>
                  <a:gd name="T2" fmla="*/ 0 w 1016"/>
                  <a:gd name="T3" fmla="*/ 2147483647 h 1016"/>
                  <a:gd name="T4" fmla="*/ 0 w 1016"/>
                  <a:gd name="T5" fmla="*/ 2147483647 h 1016"/>
                  <a:gd name="T6" fmla="*/ 2147483647 w 1016"/>
                  <a:gd name="T7" fmla="*/ 2147483647 h 1016"/>
                  <a:gd name="T8" fmla="*/ 2147483647 w 1016"/>
                  <a:gd name="T9" fmla="*/ 2147483647 h 1016"/>
                  <a:gd name="T10" fmla="*/ 2147483647 w 1016"/>
                  <a:gd name="T11" fmla="*/ 0 h 101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16"/>
                  <a:gd name="T19" fmla="*/ 0 h 1016"/>
                  <a:gd name="T20" fmla="*/ 1016 w 1016"/>
                  <a:gd name="T21" fmla="*/ 1016 h 101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16" h="1016">
                    <a:moveTo>
                      <a:pt x="508" y="0"/>
                    </a:moveTo>
                    <a:cubicBezTo>
                      <a:pt x="227" y="0"/>
                      <a:pt x="0" y="227"/>
                      <a:pt x="0" y="508"/>
                    </a:cubicBezTo>
                    <a:cubicBezTo>
                      <a:pt x="0" y="1016"/>
                      <a:pt x="0" y="1016"/>
                      <a:pt x="0" y="1016"/>
                    </a:cubicBezTo>
                    <a:cubicBezTo>
                      <a:pt x="508" y="1016"/>
                      <a:pt x="508" y="1016"/>
                      <a:pt x="508" y="1016"/>
                    </a:cubicBezTo>
                    <a:cubicBezTo>
                      <a:pt x="789" y="1016"/>
                      <a:pt x="1016" y="789"/>
                      <a:pt x="1016" y="508"/>
                    </a:cubicBezTo>
                    <a:cubicBezTo>
                      <a:pt x="1016" y="227"/>
                      <a:pt x="789" y="0"/>
                      <a:pt x="508" y="0"/>
                    </a:cubicBezTo>
                    <a:close/>
                  </a:path>
                </a:pathLst>
              </a:custGeom>
              <a:solidFill>
                <a:srgbClr val="DEA900"/>
              </a:solidFill>
              <a:ln w="1905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" name="Freeform 38"/>
              <p:cNvSpPr>
                <a:spLocks/>
              </p:cNvSpPr>
              <p:nvPr/>
            </p:nvSpPr>
            <p:spPr bwMode="gray">
              <a:xfrm rot="-5400000">
                <a:off x="1541" y="1397"/>
                <a:ext cx="1077" cy="1077"/>
              </a:xfrm>
              <a:custGeom>
                <a:avLst/>
                <a:gdLst>
                  <a:gd name="T0" fmla="*/ 2147483647 w 1016"/>
                  <a:gd name="T1" fmla="*/ 0 h 1016"/>
                  <a:gd name="T2" fmla="*/ 0 w 1016"/>
                  <a:gd name="T3" fmla="*/ 2147483647 h 1016"/>
                  <a:gd name="T4" fmla="*/ 0 w 1016"/>
                  <a:gd name="T5" fmla="*/ 2147483647 h 1016"/>
                  <a:gd name="T6" fmla="*/ 2147483647 w 1016"/>
                  <a:gd name="T7" fmla="*/ 2147483647 h 1016"/>
                  <a:gd name="T8" fmla="*/ 2147483647 w 1016"/>
                  <a:gd name="T9" fmla="*/ 2147483647 h 1016"/>
                  <a:gd name="T10" fmla="*/ 2147483647 w 1016"/>
                  <a:gd name="T11" fmla="*/ 0 h 101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16"/>
                  <a:gd name="T19" fmla="*/ 0 h 1016"/>
                  <a:gd name="T20" fmla="*/ 1016 w 1016"/>
                  <a:gd name="T21" fmla="*/ 1016 h 101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16" h="1016">
                    <a:moveTo>
                      <a:pt x="508" y="0"/>
                    </a:moveTo>
                    <a:cubicBezTo>
                      <a:pt x="227" y="0"/>
                      <a:pt x="0" y="227"/>
                      <a:pt x="0" y="508"/>
                    </a:cubicBezTo>
                    <a:cubicBezTo>
                      <a:pt x="0" y="1016"/>
                      <a:pt x="0" y="1016"/>
                      <a:pt x="0" y="1016"/>
                    </a:cubicBezTo>
                    <a:cubicBezTo>
                      <a:pt x="508" y="1016"/>
                      <a:pt x="508" y="1016"/>
                      <a:pt x="508" y="1016"/>
                    </a:cubicBezTo>
                    <a:cubicBezTo>
                      <a:pt x="789" y="1016"/>
                      <a:pt x="1016" y="789"/>
                      <a:pt x="1016" y="508"/>
                    </a:cubicBezTo>
                    <a:cubicBezTo>
                      <a:pt x="1016" y="227"/>
                      <a:pt x="789" y="0"/>
                      <a:pt x="50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3067938" y="2136450"/>
              <a:ext cx="1277955" cy="3213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输入文字</a:t>
              </a:r>
              <a:endParaRPr lang="zh-CN" altLang="en-US" sz="12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643438" y="1643057"/>
              <a:ext cx="1277955" cy="392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输入文字</a:t>
              </a:r>
              <a:endParaRPr lang="zh-CN" altLang="en-US" sz="16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067938" y="3500444"/>
              <a:ext cx="1277955" cy="3570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输入文字</a:t>
              </a:r>
              <a:endParaRPr lang="zh-CN" altLang="en-US" sz="1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429124" y="3286130"/>
              <a:ext cx="1277955" cy="3570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输入文字</a:t>
              </a:r>
              <a:endParaRPr lang="zh-CN" altLang="en-US" sz="1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1357290" y="1991083"/>
            <a:ext cx="2786082" cy="1232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5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</a:t>
            </a:r>
            <a:r>
              <a:rPr lang="zh-CN" altLang="en-US" sz="205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录入综合分析</a:t>
            </a:r>
            <a:endParaRPr lang="en-US" altLang="zh-CN" sz="205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在此录入上述图表的综合分析结论</a:t>
            </a:r>
            <a:endParaRPr lang="en-US" altLang="zh-CN" sz="11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在此录入上述图表的综合分析结论</a:t>
            </a:r>
            <a:endParaRPr lang="en-US" altLang="zh-CN" sz="11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在此录入上述图表的综合分析结论</a:t>
            </a:r>
            <a:endParaRPr lang="en-US" altLang="zh-CN" sz="11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14000"/>
              </a:lnSpc>
              <a:defRPr/>
            </a:pPr>
            <a:r>
              <a:rPr lang="zh-CN" altLang="en-US" sz="1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在此录入上述图表的综合分析结论</a:t>
            </a:r>
            <a:endParaRPr lang="en-US" altLang="zh-CN" sz="11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22337" y="3292631"/>
            <a:ext cx="36040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行业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PPT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模板：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2"/>
              </a:rPr>
              <a:t>www.1ppt.com/hangye/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在此输入标题</a:t>
            </a:r>
            <a:endParaRPr lang="zh-CN" altLang="en-US" dirty="0"/>
          </a:p>
        </p:txBody>
      </p:sp>
      <p:grpSp>
        <p:nvGrpSpPr>
          <p:cNvPr id="31" name="组合 30"/>
          <p:cNvGrpSpPr/>
          <p:nvPr/>
        </p:nvGrpSpPr>
        <p:grpSpPr>
          <a:xfrm>
            <a:off x="4643438" y="1071552"/>
            <a:ext cx="4262446" cy="3714776"/>
            <a:chOff x="4643438" y="1000114"/>
            <a:chExt cx="4262446" cy="3714776"/>
          </a:xfrm>
        </p:grpSpPr>
        <p:grpSp>
          <p:nvGrpSpPr>
            <p:cNvPr id="9" name="组合 8"/>
            <p:cNvGrpSpPr/>
            <p:nvPr/>
          </p:nvGrpSpPr>
          <p:grpSpPr>
            <a:xfrm>
              <a:off x="4643438" y="1000114"/>
              <a:ext cx="4262446" cy="2365377"/>
              <a:chOff x="4000496" y="1500180"/>
              <a:chExt cx="4262446" cy="2365377"/>
            </a:xfrm>
          </p:grpSpPr>
          <p:graphicFrame>
            <p:nvGraphicFramePr>
              <p:cNvPr id="4" name="图表 3"/>
              <p:cNvGraphicFramePr/>
              <p:nvPr/>
            </p:nvGraphicFramePr>
            <p:xfrm>
              <a:off x="4714876" y="1500180"/>
              <a:ext cx="3548066" cy="2365377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grpSp>
            <p:nvGrpSpPr>
              <p:cNvPr id="8" name="组合 7"/>
              <p:cNvGrpSpPr/>
              <p:nvPr/>
            </p:nvGrpSpPr>
            <p:grpSpPr>
              <a:xfrm>
                <a:off x="4000496" y="2571750"/>
                <a:ext cx="1666882" cy="276999"/>
                <a:chOff x="4000496" y="2571750"/>
                <a:chExt cx="1666882" cy="276999"/>
              </a:xfrm>
            </p:grpSpPr>
            <p:sp>
              <p:nvSpPr>
                <p:cNvPr id="6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4000496" y="2571750"/>
                  <a:ext cx="1270313" cy="2769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200" b="1" dirty="0" smtClean="0">
                      <a:latin typeface="Verdana" pitchFamily="34" charset="0"/>
                      <a:ea typeface="微软雅黑" pitchFamily="34" charset="-122"/>
                    </a:rPr>
                    <a:t>输入数据名目</a:t>
                  </a:r>
                  <a:endParaRPr lang="en-US" altLang="zh-CN" sz="1200" b="1" dirty="0">
                    <a:latin typeface="Verdana" pitchFamily="34" charset="0"/>
                    <a:ea typeface="微软雅黑" pitchFamily="34" charset="-122"/>
                  </a:endParaRPr>
                </a:p>
              </p:txBody>
            </p:sp>
            <p:cxnSp>
              <p:nvCxnSpPr>
                <p:cNvPr id="5" name="直接连接符 4"/>
                <p:cNvCxnSpPr>
                  <a:stCxn id="6" idx="3"/>
                </p:cNvCxnSpPr>
                <p:nvPr/>
              </p:nvCxnSpPr>
              <p:spPr bwMode="auto">
                <a:xfrm>
                  <a:off x="5270809" y="2710250"/>
                  <a:ext cx="396569" cy="0"/>
                </a:xfrm>
                <a:prstGeom prst="line">
                  <a:avLst/>
                </a:prstGeom>
                <a:ln cap="rnd">
                  <a:solidFill>
                    <a:schemeClr val="tx1"/>
                  </a:solidFill>
                  <a:headEnd type="non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25" name="直接箭头连接符 24"/>
            <p:cNvCxnSpPr/>
            <p:nvPr/>
          </p:nvCxnSpPr>
          <p:spPr>
            <a:xfrm rot="16200000" flipH="1">
              <a:off x="5024186" y="2618085"/>
              <a:ext cx="508819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组合 29"/>
            <p:cNvGrpSpPr/>
            <p:nvPr/>
          </p:nvGrpSpPr>
          <p:grpSpPr>
            <a:xfrm>
              <a:off x="4643438" y="2928940"/>
              <a:ext cx="1785950" cy="1785950"/>
              <a:chOff x="4643438" y="2928940"/>
              <a:chExt cx="1785950" cy="1785950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4643438" y="2928940"/>
                <a:ext cx="1785950" cy="1785950"/>
                <a:chOff x="4643438" y="2928940"/>
                <a:chExt cx="1785950" cy="1785950"/>
              </a:xfrm>
            </p:grpSpPr>
            <p:sp>
              <p:nvSpPr>
                <p:cNvPr id="19" name="图文框 18"/>
                <p:cNvSpPr/>
                <p:nvPr/>
              </p:nvSpPr>
              <p:spPr>
                <a:xfrm>
                  <a:off x="4643438" y="2928940"/>
                  <a:ext cx="1785950" cy="1785950"/>
                </a:xfrm>
                <a:prstGeom prst="frame">
                  <a:avLst>
                    <a:gd name="adj1" fmla="val 1505"/>
                  </a:avLst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22" name="组合 21"/>
                <p:cNvGrpSpPr/>
                <p:nvPr/>
              </p:nvGrpSpPr>
              <p:grpSpPr>
                <a:xfrm>
                  <a:off x="4816300" y="3109363"/>
                  <a:ext cx="972000" cy="1500222"/>
                  <a:chOff x="4857752" y="3001942"/>
                  <a:chExt cx="972000" cy="1500222"/>
                </a:xfrm>
              </p:grpSpPr>
              <p:grpSp>
                <p:nvGrpSpPr>
                  <p:cNvPr id="16" name="组合 15"/>
                  <p:cNvGrpSpPr/>
                  <p:nvPr/>
                </p:nvGrpSpPr>
                <p:grpSpPr>
                  <a:xfrm>
                    <a:off x="4857752" y="3214692"/>
                    <a:ext cx="972000" cy="1287472"/>
                    <a:chOff x="5072066" y="3071816"/>
                    <a:chExt cx="972000" cy="1287472"/>
                  </a:xfrm>
                </p:grpSpPr>
                <p:cxnSp>
                  <p:nvCxnSpPr>
                    <p:cNvPr id="12" name="直接连接符 11"/>
                    <p:cNvCxnSpPr/>
                    <p:nvPr/>
                  </p:nvCxnSpPr>
                  <p:spPr>
                    <a:xfrm>
                      <a:off x="5072066" y="4357700"/>
                      <a:ext cx="972000" cy="1588"/>
                    </a:xfrm>
                    <a:prstGeom prst="line">
                      <a:avLst/>
                    </a:prstGeom>
                    <a:ln>
                      <a:solidFill>
                        <a:schemeClr val="bg1">
                          <a:lumMod val="7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15" name="组合 14"/>
                    <p:cNvGrpSpPr/>
                    <p:nvPr/>
                  </p:nvGrpSpPr>
                  <p:grpSpPr>
                    <a:xfrm>
                      <a:off x="5272314" y="3071816"/>
                      <a:ext cx="571504" cy="1285884"/>
                      <a:chOff x="5286380" y="3071816"/>
                      <a:chExt cx="571504" cy="1285884"/>
                    </a:xfrm>
                  </p:grpSpPr>
                  <p:sp>
                    <p:nvSpPr>
                      <p:cNvPr id="13" name="矩形 12"/>
                      <p:cNvSpPr/>
                      <p:nvPr/>
                    </p:nvSpPr>
                    <p:spPr>
                      <a:xfrm>
                        <a:off x="5286380" y="3071816"/>
                        <a:ext cx="214314" cy="1285884"/>
                      </a:xfrm>
                      <a:prstGeom prst="rect">
                        <a:avLst/>
                      </a:prstGeom>
                      <a:solidFill>
                        <a:schemeClr val="bg1">
                          <a:lumMod val="75000"/>
                        </a:schemeClr>
                      </a:solidFill>
                      <a:ln>
                        <a:solidFill>
                          <a:schemeClr val="bg1">
                            <a:lumMod val="75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t"/>
                      <a:lstStyle/>
                      <a:p>
                        <a:pPr algn="ctr"/>
                        <a:r>
                          <a:rPr lang="zh-CN" altLang="en-US" sz="2000" dirty="0" smtClean="0">
                            <a:solidFill>
                              <a:schemeClr val="bg1"/>
                            </a:solidFill>
                            <a:latin typeface="华文琥珀" pitchFamily="2" charset="-122"/>
                            <a:ea typeface="华文琥珀" pitchFamily="2" charset="-122"/>
                          </a:rPr>
                          <a:t>♂</a:t>
                        </a:r>
                        <a:endParaRPr lang="zh-CN" altLang="en-US" sz="2000" dirty="0">
                          <a:solidFill>
                            <a:schemeClr val="bg1"/>
                          </a:solidFill>
                          <a:latin typeface="华文琥珀" pitchFamily="2" charset="-122"/>
                          <a:ea typeface="华文琥珀" pitchFamily="2" charset="-122"/>
                        </a:endParaRPr>
                      </a:p>
                    </p:txBody>
                  </p:sp>
                  <p:sp>
                    <p:nvSpPr>
                      <p:cNvPr id="14" name="矩形 13"/>
                      <p:cNvSpPr/>
                      <p:nvPr/>
                    </p:nvSpPr>
                    <p:spPr>
                      <a:xfrm>
                        <a:off x="5643570" y="3714758"/>
                        <a:ext cx="214314" cy="642942"/>
                      </a:xfrm>
                      <a:prstGeom prst="rect">
                        <a:avLst/>
                      </a:prstGeom>
                      <a:solidFill>
                        <a:schemeClr val="bg1">
                          <a:lumMod val="75000"/>
                        </a:schemeClr>
                      </a:solidFill>
                      <a:ln>
                        <a:solidFill>
                          <a:schemeClr val="bg1">
                            <a:lumMod val="75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t"/>
                      <a:lstStyle/>
                      <a:p>
                        <a:pPr algn="ctr"/>
                        <a:r>
                          <a:rPr lang="zh-CN" altLang="en-US" b="1" dirty="0" smtClean="0">
                            <a:solidFill>
                              <a:schemeClr val="bg1"/>
                            </a:solidFill>
                            <a:latin typeface="华文琥珀" pitchFamily="2" charset="-122"/>
                            <a:ea typeface="华文琥珀" pitchFamily="2" charset="-122"/>
                          </a:rPr>
                          <a:t>♀</a:t>
                        </a:r>
                        <a:endParaRPr lang="zh-CN" altLang="en-US" dirty="0">
                          <a:solidFill>
                            <a:schemeClr val="bg1"/>
                          </a:solidFill>
                          <a:latin typeface="华文琥珀" pitchFamily="2" charset="-122"/>
                          <a:ea typeface="华文琥珀" pitchFamily="2" charset="-122"/>
                        </a:endParaRPr>
                      </a:p>
                    </p:txBody>
                  </p:sp>
                </p:grpSp>
              </p:grpSp>
              <p:sp>
                <p:nvSpPr>
                  <p:cNvPr id="20" name="TextBox 19"/>
                  <p:cNvSpPr txBox="1"/>
                  <p:nvPr/>
                </p:nvSpPr>
                <p:spPr>
                  <a:xfrm>
                    <a:off x="4917901" y="3001942"/>
                    <a:ext cx="500066" cy="2616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1050" b="1" dirty="0" smtClean="0">
                        <a:latin typeface="微软雅黑" pitchFamily="34" charset="-122"/>
                        <a:ea typeface="微软雅黑" pitchFamily="34" charset="-122"/>
                      </a:rPr>
                      <a:t>18</a:t>
                    </a:r>
                    <a:endParaRPr lang="zh-CN" altLang="en-US" sz="1050" b="1" dirty="0"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21" name="TextBox 20"/>
                  <p:cNvSpPr txBox="1"/>
                  <p:nvPr/>
                </p:nvSpPr>
                <p:spPr>
                  <a:xfrm>
                    <a:off x="5286380" y="3629891"/>
                    <a:ext cx="500066" cy="2616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1050" b="1" dirty="0" smtClean="0">
                        <a:latin typeface="微软雅黑" pitchFamily="34" charset="-122"/>
                        <a:ea typeface="微软雅黑" pitchFamily="34" charset="-122"/>
                      </a:rPr>
                      <a:t>14</a:t>
                    </a:r>
                    <a:endParaRPr lang="zh-CN" altLang="en-US" sz="1050" b="1" dirty="0"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</p:grpSp>
          </p:grpSp>
          <p:grpSp>
            <p:nvGrpSpPr>
              <p:cNvPr id="28" name="组合 27"/>
              <p:cNvGrpSpPr/>
              <p:nvPr/>
            </p:nvGrpSpPr>
            <p:grpSpPr>
              <a:xfrm>
                <a:off x="5357818" y="3126275"/>
                <a:ext cx="1033999" cy="384647"/>
                <a:chOff x="5286380" y="3082294"/>
                <a:chExt cx="1033999" cy="384647"/>
              </a:xfrm>
            </p:grpSpPr>
            <p:sp>
              <p:nvSpPr>
                <p:cNvPr id="26" name="TextBox 25"/>
                <p:cNvSpPr txBox="1"/>
                <p:nvPr/>
              </p:nvSpPr>
              <p:spPr>
                <a:xfrm>
                  <a:off x="5463123" y="3193263"/>
                  <a:ext cx="857256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b="1" dirty="0" smtClean="0"/>
                    <a:t>人数拆分</a:t>
                  </a:r>
                  <a:endParaRPr lang="zh-CN" altLang="en-US" sz="1000" b="1" dirty="0"/>
                </a:p>
              </p:txBody>
            </p:sp>
            <p:pic>
              <p:nvPicPr>
                <p:cNvPr id="27" name="图片 26" descr="未标题-1.png"/>
                <p:cNvPicPr>
                  <a:picLocks noChangeAspect="1"/>
                </p:cNvPicPr>
                <p:nvPr/>
              </p:nvPicPr>
              <p:blipFill>
                <a:blip r:embed="rId3" cstate="print"/>
                <a:srcRect l="32892" r="28944" b="42231"/>
                <a:stretch>
                  <a:fillRect/>
                </a:stretch>
              </p:blipFill>
              <p:spPr>
                <a:xfrm>
                  <a:off x="5286380" y="3082294"/>
                  <a:ext cx="500066" cy="384647"/>
                </a:xfrm>
                <a:prstGeom prst="rect">
                  <a:avLst/>
                </a:prstGeom>
              </p:spPr>
            </p:pic>
          </p:grpSp>
        </p:grpSp>
      </p:grpSp>
      <p:sp>
        <p:nvSpPr>
          <p:cNvPr id="33" name="矩形 32"/>
          <p:cNvSpPr/>
          <p:nvPr/>
        </p:nvSpPr>
        <p:spPr>
          <a:xfrm>
            <a:off x="1357290" y="1991083"/>
            <a:ext cx="2786082" cy="1232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50" b="1" dirty="0">
                <a:latin typeface="微软雅黑" pitchFamily="34" charset="-122"/>
                <a:ea typeface="微软雅黑" pitchFamily="34" charset="-122"/>
              </a:rPr>
              <a:t>在此</a:t>
            </a:r>
            <a:r>
              <a:rPr lang="zh-CN" altLang="en-US" sz="2050" b="1" dirty="0" smtClean="0">
                <a:latin typeface="微软雅黑" pitchFamily="34" charset="-122"/>
                <a:ea typeface="微软雅黑" pitchFamily="34" charset="-122"/>
              </a:rPr>
              <a:t>录入综合分析</a:t>
            </a:r>
            <a:endParaRPr lang="en-US" altLang="zh-CN" sz="2050" b="1" dirty="0" smtClean="0"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在此录入上述图表的综合分析结论</a:t>
            </a:r>
            <a:endParaRPr lang="en-US" altLang="zh-CN" sz="1100" b="1" dirty="0" smtClean="0"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在此录入上述图表的综合分析结论</a:t>
            </a:r>
            <a:endParaRPr lang="en-US" altLang="zh-CN" sz="1100" b="1" dirty="0" smtClean="0"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在此录入上述图表的综合分析结论</a:t>
            </a:r>
            <a:endParaRPr lang="en-US" altLang="zh-CN" sz="11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14000"/>
              </a:lnSpc>
              <a:defRPr/>
            </a:pPr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在此录入上述图表的综合分析结论</a:t>
            </a:r>
            <a:endParaRPr lang="en-US" altLang="zh-CN" sz="1100" b="1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03250"/>
            <a:ext cx="9144000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椭圆 4"/>
          <p:cNvSpPr/>
          <p:nvPr/>
        </p:nvSpPr>
        <p:spPr>
          <a:xfrm>
            <a:off x="3464711" y="1714494"/>
            <a:ext cx="2214578" cy="22145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428992" y="2371289"/>
            <a:ext cx="2286016" cy="112915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altLang="zh-CN" sz="6600" dirty="0" smtClean="0">
                <a:latin typeface="华文琥珀" pitchFamily="2" charset="-122"/>
                <a:ea typeface="华文琥珀" pitchFamily="2" charset="-122"/>
              </a:rPr>
              <a:t>Big</a:t>
            </a:r>
            <a:r>
              <a:rPr lang="en-US" altLang="zh-CN" sz="4000" dirty="0" smtClean="0">
                <a:latin typeface="华文琥珀" pitchFamily="2" charset="-122"/>
                <a:ea typeface="华文琥珀" pitchFamily="2" charset="-122"/>
              </a:rPr>
              <a:t> </a:t>
            </a:r>
          </a:p>
          <a:p>
            <a:pPr algn="ctr">
              <a:lnSpc>
                <a:spcPts val="4000"/>
              </a:lnSpc>
            </a:pPr>
            <a:r>
              <a:rPr lang="en-US" altLang="zh-CN" sz="4000" dirty="0" smtClean="0">
                <a:latin typeface="华文琥珀" pitchFamily="2" charset="-122"/>
                <a:ea typeface="华文琥珀" pitchFamily="2" charset="-122"/>
              </a:rPr>
              <a:t>idea</a:t>
            </a:r>
            <a:endParaRPr lang="zh-CN" altLang="en-US" sz="4000" dirty="0"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在此输入标题</a:t>
            </a:r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5500694" y="357172"/>
            <a:ext cx="2714644" cy="2714644"/>
          </a:xfrm>
          <a:prstGeom prst="ellipse">
            <a:avLst/>
          </a:prstGeom>
          <a:solidFill>
            <a:srgbClr val="0081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b="1" dirty="0">
              <a:latin typeface="+mn-ea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357950" y="3143254"/>
            <a:ext cx="1500198" cy="1500198"/>
          </a:xfrm>
          <a:prstGeom prst="ellipse">
            <a:avLst/>
          </a:prstGeom>
          <a:solidFill>
            <a:srgbClr val="0081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43570" y="928676"/>
            <a:ext cx="242889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+mn-ea"/>
              </a:rPr>
              <a:t>输入文字</a:t>
            </a:r>
            <a:endParaRPr lang="en-US" altLang="zh-CN" sz="2400" b="1" dirty="0" smtClean="0">
              <a:solidFill>
                <a:schemeClr val="accent3">
                  <a:lumMod val="60000"/>
                  <a:lumOff val="40000"/>
                </a:schemeClr>
              </a:solidFill>
              <a:latin typeface="+mn-ea"/>
            </a:endParaRPr>
          </a:p>
          <a:p>
            <a:pPr algn="ctr"/>
            <a:r>
              <a:rPr lang="zh-CN" altLang="en-US" sz="1100" b="1" dirty="0" smtClean="0">
                <a:solidFill>
                  <a:schemeClr val="bg1"/>
                </a:solidFill>
                <a:latin typeface="+mn-ea"/>
              </a:rPr>
              <a:t>在此录入上述图表的综合分析结论</a:t>
            </a:r>
            <a:endParaRPr lang="en-US" altLang="zh-CN" sz="1100" b="1" dirty="0" smtClean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1100" b="1" dirty="0" smtClean="0">
                <a:solidFill>
                  <a:schemeClr val="bg1"/>
                </a:solidFill>
                <a:latin typeface="+mn-ea"/>
              </a:rPr>
              <a:t>在此录入上述图表的综合分析结论</a:t>
            </a:r>
            <a:endParaRPr lang="en-US" altLang="zh-CN" sz="1100" b="1" dirty="0" smtClean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1100" b="1" dirty="0" smtClean="0">
                <a:solidFill>
                  <a:schemeClr val="bg1"/>
                </a:solidFill>
                <a:latin typeface="+mn-ea"/>
              </a:rPr>
              <a:t>在此录入上述图表的综合分析结论</a:t>
            </a:r>
            <a:endParaRPr lang="en-US" altLang="zh-CN" sz="1100" b="1" dirty="0" smtClean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1100" b="1" dirty="0" smtClean="0">
                <a:solidFill>
                  <a:schemeClr val="bg1"/>
                </a:solidFill>
                <a:latin typeface="+mn-ea"/>
              </a:rPr>
              <a:t>在此录入上述图表的综合分析结论</a:t>
            </a:r>
            <a:endParaRPr lang="en-US" altLang="zh-CN" sz="1100" b="1" dirty="0" smtClean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454392" y="1643056"/>
            <a:ext cx="2428892" cy="1785950"/>
            <a:chOff x="3500430" y="1643056"/>
            <a:chExt cx="2428892" cy="1785950"/>
          </a:xfrm>
        </p:grpSpPr>
        <p:sp>
          <p:nvSpPr>
            <p:cNvPr id="8" name="椭圆 7"/>
            <p:cNvSpPr/>
            <p:nvPr/>
          </p:nvSpPr>
          <p:spPr>
            <a:xfrm>
              <a:off x="3786182" y="1643056"/>
              <a:ext cx="1785950" cy="1785950"/>
            </a:xfrm>
            <a:prstGeom prst="ellipse">
              <a:avLst/>
            </a:prstGeom>
            <a:solidFill>
              <a:srgbClr val="0081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+mn-ea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500430" y="2108956"/>
              <a:ext cx="242889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+mn-ea"/>
                </a:rPr>
                <a:t>输入文字</a:t>
              </a:r>
              <a:endParaRPr lang="en-US" altLang="zh-CN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+mn-ea"/>
              </a:endParaRPr>
            </a:p>
            <a:p>
              <a:pPr algn="ctr"/>
              <a:r>
                <a:rPr lang="zh-CN" altLang="en-US" sz="1000" b="1" dirty="0" smtClean="0">
                  <a:solidFill>
                    <a:schemeClr val="bg1"/>
                  </a:solidFill>
                  <a:latin typeface="+mn-ea"/>
                </a:rPr>
                <a:t>在此录入上述图表的综合</a:t>
              </a:r>
              <a:endParaRPr lang="en-US" altLang="zh-CN" sz="1000" b="1" dirty="0" smtClean="0">
                <a:solidFill>
                  <a:schemeClr val="bg1"/>
                </a:solidFill>
                <a:latin typeface="+mn-ea"/>
              </a:endParaRPr>
            </a:p>
            <a:p>
              <a:pPr algn="ctr"/>
              <a:r>
                <a:rPr lang="zh-CN" altLang="en-US" sz="1000" b="1" dirty="0" smtClean="0">
                  <a:solidFill>
                    <a:schemeClr val="bg1"/>
                  </a:solidFill>
                  <a:latin typeface="+mn-ea"/>
                </a:rPr>
                <a:t>分析结论，在此录入上述</a:t>
              </a:r>
              <a:endParaRPr lang="en-US" altLang="zh-CN" sz="1000" b="1" dirty="0" smtClean="0">
                <a:solidFill>
                  <a:schemeClr val="bg1"/>
                </a:solidFill>
                <a:latin typeface="+mn-ea"/>
              </a:endParaRPr>
            </a:p>
            <a:p>
              <a:pPr algn="ctr"/>
              <a:r>
                <a:rPr lang="zh-CN" altLang="en-US" sz="1000" b="1" dirty="0" smtClean="0">
                  <a:solidFill>
                    <a:schemeClr val="bg1"/>
                  </a:solidFill>
                  <a:latin typeface="+mn-ea"/>
                </a:rPr>
                <a:t>图表的综合分析结论</a:t>
              </a:r>
              <a:endParaRPr lang="en-US" altLang="zh-CN" sz="1000" b="1" dirty="0" smtClean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454524" y="3143254"/>
            <a:ext cx="2428892" cy="1357322"/>
            <a:chOff x="4429124" y="3143254"/>
            <a:chExt cx="2428892" cy="1357322"/>
          </a:xfrm>
        </p:grpSpPr>
        <p:sp>
          <p:nvSpPr>
            <p:cNvPr id="5" name="椭圆 4"/>
            <p:cNvSpPr/>
            <p:nvPr/>
          </p:nvSpPr>
          <p:spPr>
            <a:xfrm>
              <a:off x="4975228" y="3143254"/>
              <a:ext cx="1357322" cy="1357322"/>
            </a:xfrm>
            <a:prstGeom prst="ellipse">
              <a:avLst/>
            </a:prstGeom>
            <a:solidFill>
              <a:srgbClr val="0081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+mn-ea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429124" y="3497055"/>
              <a:ext cx="24288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+mn-ea"/>
                </a:rPr>
                <a:t>输入文字</a:t>
              </a:r>
              <a:endParaRPr lang="en-US" altLang="zh-CN" sz="16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+mn-ea"/>
              </a:endParaRPr>
            </a:p>
            <a:p>
              <a:pPr algn="ctr"/>
              <a:r>
                <a:rPr lang="zh-CN" altLang="en-US" sz="1000" b="1" dirty="0" smtClean="0">
                  <a:solidFill>
                    <a:schemeClr val="bg1"/>
                  </a:solidFill>
                  <a:latin typeface="+mn-ea"/>
                </a:rPr>
                <a:t>在此录入上述</a:t>
              </a:r>
              <a:endParaRPr lang="en-US" altLang="zh-CN" sz="1000" b="1" dirty="0" smtClean="0">
                <a:solidFill>
                  <a:schemeClr val="bg1"/>
                </a:solidFill>
                <a:latin typeface="+mn-ea"/>
              </a:endParaRPr>
            </a:p>
            <a:p>
              <a:pPr algn="ctr"/>
              <a:r>
                <a:rPr lang="zh-CN" altLang="en-US" sz="1000" b="1" dirty="0" smtClean="0">
                  <a:solidFill>
                    <a:schemeClr val="bg1"/>
                  </a:solidFill>
                  <a:latin typeface="+mn-ea"/>
                </a:rPr>
                <a:t>图表的综合</a:t>
              </a:r>
              <a:endParaRPr lang="en-US" altLang="zh-CN" sz="1000" b="1" dirty="0" smtClean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5929322" y="3497055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+mn-ea"/>
              </a:rPr>
              <a:t>输入文字</a:t>
            </a:r>
            <a:endParaRPr lang="en-US" altLang="zh-CN" sz="1600" b="1" dirty="0" smtClean="0">
              <a:solidFill>
                <a:schemeClr val="accent3">
                  <a:lumMod val="60000"/>
                  <a:lumOff val="40000"/>
                </a:schemeClr>
              </a:solidFill>
              <a:latin typeface="+mn-ea"/>
            </a:endParaRPr>
          </a:p>
          <a:p>
            <a:pPr algn="ctr"/>
            <a:r>
              <a:rPr lang="zh-CN" altLang="en-US" sz="1000" b="1" dirty="0" smtClean="0">
                <a:solidFill>
                  <a:schemeClr val="bg1"/>
                </a:solidFill>
                <a:latin typeface="+mn-ea"/>
              </a:rPr>
              <a:t>在此录入上述</a:t>
            </a:r>
            <a:endParaRPr lang="en-US" altLang="zh-CN" sz="1000" b="1" dirty="0" smtClean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1000" b="1" dirty="0" smtClean="0">
                <a:solidFill>
                  <a:schemeClr val="bg1"/>
                </a:solidFill>
                <a:latin typeface="+mn-ea"/>
              </a:rPr>
              <a:t>图表的综合</a:t>
            </a:r>
            <a:endParaRPr lang="en-US" altLang="zh-CN" sz="1000" b="1" dirty="0" smtClean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214546" y="2928940"/>
            <a:ext cx="2428892" cy="1571636"/>
            <a:chOff x="2143108" y="2928940"/>
            <a:chExt cx="2428892" cy="1571636"/>
          </a:xfrm>
        </p:grpSpPr>
        <p:sp>
          <p:nvSpPr>
            <p:cNvPr id="7" name="椭圆 6"/>
            <p:cNvSpPr/>
            <p:nvPr/>
          </p:nvSpPr>
          <p:spPr>
            <a:xfrm>
              <a:off x="2571736" y="2928940"/>
              <a:ext cx="1571636" cy="1571636"/>
            </a:xfrm>
            <a:prstGeom prst="ellipse">
              <a:avLst/>
            </a:prstGeom>
            <a:solidFill>
              <a:srgbClr val="0081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+mn-ea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143108" y="3497055"/>
              <a:ext cx="24288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+mn-ea"/>
                </a:rPr>
                <a:t>输入文字</a:t>
              </a:r>
              <a:endParaRPr lang="en-US" altLang="zh-CN" sz="16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+mn-ea"/>
              </a:endParaRPr>
            </a:p>
            <a:p>
              <a:pPr algn="ctr"/>
              <a:r>
                <a:rPr lang="zh-CN" altLang="en-US" sz="1000" b="1" dirty="0" smtClean="0">
                  <a:solidFill>
                    <a:schemeClr val="bg1"/>
                  </a:solidFill>
                  <a:latin typeface="+mn-ea"/>
                </a:rPr>
                <a:t>在此录入上述</a:t>
              </a:r>
              <a:endParaRPr lang="en-US" altLang="zh-CN" sz="1000" b="1" dirty="0" smtClean="0">
                <a:solidFill>
                  <a:schemeClr val="bg1"/>
                </a:solidFill>
                <a:latin typeface="+mn-ea"/>
              </a:endParaRPr>
            </a:p>
            <a:p>
              <a:pPr algn="ctr"/>
              <a:r>
                <a:rPr lang="zh-CN" altLang="en-US" sz="1000" b="1" dirty="0" smtClean="0">
                  <a:solidFill>
                    <a:schemeClr val="bg1"/>
                  </a:solidFill>
                  <a:latin typeface="+mn-ea"/>
                </a:rPr>
                <a:t>图表的综合</a:t>
              </a:r>
              <a:endParaRPr lang="en-US" altLang="zh-CN" sz="1000" b="1" dirty="0" smtClean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571472" y="1357304"/>
            <a:ext cx="2786082" cy="1232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5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在此</a:t>
            </a:r>
            <a:r>
              <a:rPr lang="zh-CN" altLang="en-US" sz="205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录入综合分析</a:t>
            </a:r>
            <a:endParaRPr lang="en-US" altLang="zh-CN" sz="2050" b="1" dirty="0" smtClean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在此录入上述图表的综合分析结论</a:t>
            </a:r>
            <a:endParaRPr lang="en-US" altLang="zh-CN" sz="1100" b="1" dirty="0" smtClean="0"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在此录入上述图表的综合分析结论</a:t>
            </a:r>
            <a:endParaRPr lang="en-US" altLang="zh-CN" sz="1100" b="1" dirty="0" smtClean="0"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在此录入上述图表的综合分析结论</a:t>
            </a:r>
            <a:endParaRPr lang="en-US" altLang="zh-CN" sz="11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14000"/>
              </a:lnSpc>
              <a:defRPr/>
            </a:pPr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在此录入上述图表的综合分析结论</a:t>
            </a:r>
            <a:endParaRPr lang="en-US" altLang="zh-CN" sz="1100" b="1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在此输入标题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3428992" y="0"/>
            <a:ext cx="4929822" cy="5143500"/>
            <a:chOff x="4357686" y="820505"/>
            <a:chExt cx="4143404" cy="4322995"/>
          </a:xfrm>
        </p:grpSpPr>
        <p:pic>
          <p:nvPicPr>
            <p:cNvPr id="4" name="图片 3" descr="树.png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  <a:lum bright="100000" contrast="-13000"/>
            </a:blip>
            <a:srcRect l="65625" t="11400"/>
            <a:stretch>
              <a:fillRect/>
            </a:stretch>
          </p:blipFill>
          <p:spPr>
            <a:xfrm>
              <a:off x="4357686" y="820505"/>
              <a:ext cx="4143404" cy="4322995"/>
            </a:xfrm>
            <a:prstGeom prst="rect">
              <a:avLst/>
            </a:prstGeom>
          </p:spPr>
        </p:pic>
        <p:sp>
          <p:nvSpPr>
            <p:cNvPr id="5" name="椭圆 4"/>
            <p:cNvSpPr/>
            <p:nvPr/>
          </p:nvSpPr>
          <p:spPr>
            <a:xfrm>
              <a:off x="6215074" y="3286130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椭圆 10"/>
          <p:cNvSpPr/>
          <p:nvPr/>
        </p:nvSpPr>
        <p:spPr>
          <a:xfrm>
            <a:off x="5286380" y="1142990"/>
            <a:ext cx="204790" cy="204790"/>
          </a:xfrm>
          <a:prstGeom prst="ellipse">
            <a:avLst/>
          </a:prstGeom>
          <a:solidFill>
            <a:srgbClr val="0070C0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857620" y="1142990"/>
            <a:ext cx="1785950" cy="178595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5455538" y="1714494"/>
            <a:ext cx="1571636" cy="1214446"/>
            <a:chOff x="5500694" y="1714494"/>
            <a:chExt cx="1571636" cy="1214446"/>
          </a:xfrm>
        </p:grpSpPr>
        <p:sp>
          <p:nvSpPr>
            <p:cNvPr id="12" name="椭圆 11"/>
            <p:cNvSpPr/>
            <p:nvPr/>
          </p:nvSpPr>
          <p:spPr>
            <a:xfrm>
              <a:off x="5679289" y="1714494"/>
              <a:ext cx="1214446" cy="121444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500694" y="2137051"/>
              <a:ext cx="1571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0070C0"/>
                  </a:solidFill>
                  <a:latin typeface="+mn-ea"/>
                </a:rPr>
                <a:t>输入文字</a:t>
              </a:r>
              <a:endParaRPr lang="en-US" altLang="zh-CN" b="1" dirty="0" smtClean="0">
                <a:solidFill>
                  <a:srgbClr val="0070C0"/>
                </a:solidFill>
                <a:latin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660635" y="785800"/>
            <a:ext cx="1571636" cy="1571636"/>
            <a:chOff x="6671924" y="785800"/>
            <a:chExt cx="1571636" cy="1571636"/>
          </a:xfrm>
        </p:grpSpPr>
        <p:sp>
          <p:nvSpPr>
            <p:cNvPr id="7" name="椭圆 6"/>
            <p:cNvSpPr/>
            <p:nvPr/>
          </p:nvSpPr>
          <p:spPr>
            <a:xfrm>
              <a:off x="6671924" y="785800"/>
              <a:ext cx="1571636" cy="157163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671924" y="1348480"/>
              <a:ext cx="1571636" cy="446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300" b="1" dirty="0" smtClean="0">
                  <a:solidFill>
                    <a:srgbClr val="DEA900"/>
                  </a:solidFill>
                  <a:latin typeface="+mn-ea"/>
                </a:rPr>
                <a:t>输入文字</a:t>
              </a:r>
              <a:endParaRPr lang="en-US" altLang="zh-CN" sz="2300" b="1" dirty="0" smtClean="0">
                <a:solidFill>
                  <a:srgbClr val="DEA900"/>
                </a:solidFill>
                <a:latin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20247" y="500048"/>
            <a:ext cx="1571636" cy="1214446"/>
            <a:chOff x="5342825" y="500048"/>
            <a:chExt cx="1571636" cy="1214446"/>
          </a:xfrm>
        </p:grpSpPr>
        <p:sp>
          <p:nvSpPr>
            <p:cNvPr id="10" name="椭圆 9"/>
            <p:cNvSpPr/>
            <p:nvPr/>
          </p:nvSpPr>
          <p:spPr>
            <a:xfrm>
              <a:off x="5521420" y="500048"/>
              <a:ext cx="1214446" cy="121444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342825" y="922605"/>
              <a:ext cx="1571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0070C0"/>
                  </a:solidFill>
                  <a:latin typeface="+mn-ea"/>
                </a:rPr>
                <a:t>输入文字</a:t>
              </a:r>
              <a:endParaRPr lang="en-US" altLang="zh-CN" b="1" dirty="0" smtClean="0">
                <a:solidFill>
                  <a:srgbClr val="0070C0"/>
                </a:solidFill>
                <a:latin typeface="+mn-ea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3893339" y="1774355"/>
            <a:ext cx="1714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DEA900"/>
                </a:solidFill>
                <a:latin typeface="+mn-ea"/>
              </a:rPr>
              <a:t>输入文字</a:t>
            </a:r>
            <a:endParaRPr lang="en-US" altLang="zh-CN" sz="2800" b="1" dirty="0" smtClean="0">
              <a:solidFill>
                <a:srgbClr val="DEA900"/>
              </a:solidFill>
              <a:latin typeface="+mn-ea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429388" y="1571618"/>
            <a:ext cx="204790" cy="204790"/>
          </a:xfrm>
          <a:prstGeom prst="ellipse">
            <a:avLst/>
          </a:prstGeom>
          <a:solidFill>
            <a:srgbClr val="0070C0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00034" y="1214428"/>
            <a:ext cx="2786082" cy="837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5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</a:t>
            </a:r>
            <a:r>
              <a:rPr lang="zh-CN" altLang="en-US" sz="205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录入综合分析</a:t>
            </a:r>
            <a:endParaRPr lang="en-US" altLang="zh-CN" sz="205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在此录入上述图表的综合分析结论</a:t>
            </a:r>
            <a:endParaRPr lang="en-US" altLang="zh-CN" sz="11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在此录入上述图表的综合分析结论</a:t>
            </a:r>
            <a:endParaRPr lang="en-US" altLang="zh-CN" sz="11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在此输入标题</a:t>
            </a:r>
            <a:endParaRPr lang="zh-CN" altLang="en-US" dirty="0"/>
          </a:p>
        </p:txBody>
      </p:sp>
      <p:sp>
        <p:nvSpPr>
          <p:cNvPr id="8" name="任意多边形 7"/>
          <p:cNvSpPr/>
          <p:nvPr/>
        </p:nvSpPr>
        <p:spPr>
          <a:xfrm rot="513095">
            <a:off x="1226675" y="947928"/>
            <a:ext cx="3388219" cy="3300726"/>
          </a:xfrm>
          <a:custGeom>
            <a:avLst/>
            <a:gdLst>
              <a:gd name="connsiteX0" fmla="*/ 0 w 3286148"/>
              <a:gd name="connsiteY0" fmla="*/ 1643074 h 3286148"/>
              <a:gd name="connsiteX1" fmla="*/ 481247 w 3286148"/>
              <a:gd name="connsiteY1" fmla="*/ 481245 h 3286148"/>
              <a:gd name="connsiteX2" fmla="*/ 1643077 w 3286148"/>
              <a:gd name="connsiteY2" fmla="*/ 1 h 3286148"/>
              <a:gd name="connsiteX3" fmla="*/ 2804906 w 3286148"/>
              <a:gd name="connsiteY3" fmla="*/ 481248 h 3286148"/>
              <a:gd name="connsiteX4" fmla="*/ 3286150 w 3286148"/>
              <a:gd name="connsiteY4" fmla="*/ 1643078 h 3286148"/>
              <a:gd name="connsiteX5" fmla="*/ 2804904 w 3286148"/>
              <a:gd name="connsiteY5" fmla="*/ 2804907 h 3286148"/>
              <a:gd name="connsiteX6" fmla="*/ 1643075 w 3286148"/>
              <a:gd name="connsiteY6" fmla="*/ 3286152 h 3286148"/>
              <a:gd name="connsiteX7" fmla="*/ 481246 w 3286148"/>
              <a:gd name="connsiteY7" fmla="*/ 2804906 h 3286148"/>
              <a:gd name="connsiteX8" fmla="*/ 2 w 3286148"/>
              <a:gd name="connsiteY8" fmla="*/ 1643076 h 3286148"/>
              <a:gd name="connsiteX9" fmla="*/ 0 w 3286148"/>
              <a:gd name="connsiteY9" fmla="*/ 1643074 h 3286148"/>
              <a:gd name="connsiteX0" fmla="*/ 2804904 w 3377590"/>
              <a:gd name="connsiteY0" fmla="*/ 2804906 h 3286151"/>
              <a:gd name="connsiteX1" fmla="*/ 1643075 w 3377590"/>
              <a:gd name="connsiteY1" fmla="*/ 3286151 h 3286151"/>
              <a:gd name="connsiteX2" fmla="*/ 481246 w 3377590"/>
              <a:gd name="connsiteY2" fmla="*/ 2804905 h 3286151"/>
              <a:gd name="connsiteX3" fmla="*/ 2 w 3377590"/>
              <a:gd name="connsiteY3" fmla="*/ 1643075 h 3286151"/>
              <a:gd name="connsiteX4" fmla="*/ 0 w 3377590"/>
              <a:gd name="connsiteY4" fmla="*/ 1643073 h 3286151"/>
              <a:gd name="connsiteX5" fmla="*/ 481247 w 3377590"/>
              <a:gd name="connsiteY5" fmla="*/ 481244 h 3286151"/>
              <a:gd name="connsiteX6" fmla="*/ 1643077 w 3377590"/>
              <a:gd name="connsiteY6" fmla="*/ 0 h 3286151"/>
              <a:gd name="connsiteX7" fmla="*/ 2804906 w 3377590"/>
              <a:gd name="connsiteY7" fmla="*/ 481247 h 3286151"/>
              <a:gd name="connsiteX8" fmla="*/ 3377590 w 3377590"/>
              <a:gd name="connsiteY8" fmla="*/ 1734517 h 3286151"/>
              <a:gd name="connsiteX0" fmla="*/ 2804904 w 3457796"/>
              <a:gd name="connsiteY0" fmla="*/ 2804906 h 3286151"/>
              <a:gd name="connsiteX1" fmla="*/ 1643075 w 3457796"/>
              <a:gd name="connsiteY1" fmla="*/ 3286151 h 3286151"/>
              <a:gd name="connsiteX2" fmla="*/ 481246 w 3457796"/>
              <a:gd name="connsiteY2" fmla="*/ 2804905 h 3286151"/>
              <a:gd name="connsiteX3" fmla="*/ 2 w 3457796"/>
              <a:gd name="connsiteY3" fmla="*/ 1643075 h 3286151"/>
              <a:gd name="connsiteX4" fmla="*/ 0 w 3457796"/>
              <a:gd name="connsiteY4" fmla="*/ 1643073 h 3286151"/>
              <a:gd name="connsiteX5" fmla="*/ 481247 w 3457796"/>
              <a:gd name="connsiteY5" fmla="*/ 481244 h 3286151"/>
              <a:gd name="connsiteX6" fmla="*/ 1643077 w 3457796"/>
              <a:gd name="connsiteY6" fmla="*/ 0 h 3286151"/>
              <a:gd name="connsiteX7" fmla="*/ 2804906 w 3457796"/>
              <a:gd name="connsiteY7" fmla="*/ 481247 h 3286151"/>
              <a:gd name="connsiteX8" fmla="*/ 3362349 w 3457796"/>
              <a:gd name="connsiteY8" fmla="*/ 1666886 h 3286151"/>
              <a:gd name="connsiteX9" fmla="*/ 3377590 w 3457796"/>
              <a:gd name="connsiteY9" fmla="*/ 1734517 h 3286151"/>
              <a:gd name="connsiteX0" fmla="*/ 2804904 w 3377590"/>
              <a:gd name="connsiteY0" fmla="*/ 2804906 h 3286151"/>
              <a:gd name="connsiteX1" fmla="*/ 1643075 w 3377590"/>
              <a:gd name="connsiteY1" fmla="*/ 3286151 h 3286151"/>
              <a:gd name="connsiteX2" fmla="*/ 481246 w 3377590"/>
              <a:gd name="connsiteY2" fmla="*/ 2804905 h 3286151"/>
              <a:gd name="connsiteX3" fmla="*/ 2 w 3377590"/>
              <a:gd name="connsiteY3" fmla="*/ 1643075 h 3286151"/>
              <a:gd name="connsiteX4" fmla="*/ 0 w 3377590"/>
              <a:gd name="connsiteY4" fmla="*/ 1643073 h 3286151"/>
              <a:gd name="connsiteX5" fmla="*/ 481247 w 3377590"/>
              <a:gd name="connsiteY5" fmla="*/ 481244 h 3286151"/>
              <a:gd name="connsiteX6" fmla="*/ 1643077 w 3377590"/>
              <a:gd name="connsiteY6" fmla="*/ 0 h 3286151"/>
              <a:gd name="connsiteX7" fmla="*/ 2804906 w 3377590"/>
              <a:gd name="connsiteY7" fmla="*/ 481247 h 3286151"/>
              <a:gd name="connsiteX8" fmla="*/ 3362349 w 3377590"/>
              <a:gd name="connsiteY8" fmla="*/ 1666886 h 3286151"/>
              <a:gd name="connsiteX9" fmla="*/ 3377590 w 3377590"/>
              <a:gd name="connsiteY9" fmla="*/ 1734517 h 3286151"/>
              <a:gd name="connsiteX0" fmla="*/ 2804904 w 3377590"/>
              <a:gd name="connsiteY0" fmla="*/ 2804906 h 3286151"/>
              <a:gd name="connsiteX1" fmla="*/ 1643075 w 3377590"/>
              <a:gd name="connsiteY1" fmla="*/ 3286151 h 3286151"/>
              <a:gd name="connsiteX2" fmla="*/ 481246 w 3377590"/>
              <a:gd name="connsiteY2" fmla="*/ 2804905 h 3286151"/>
              <a:gd name="connsiteX3" fmla="*/ 2 w 3377590"/>
              <a:gd name="connsiteY3" fmla="*/ 1643075 h 3286151"/>
              <a:gd name="connsiteX4" fmla="*/ 0 w 3377590"/>
              <a:gd name="connsiteY4" fmla="*/ 1643073 h 3286151"/>
              <a:gd name="connsiteX5" fmla="*/ 481247 w 3377590"/>
              <a:gd name="connsiteY5" fmla="*/ 481244 h 3286151"/>
              <a:gd name="connsiteX6" fmla="*/ 1643077 w 3377590"/>
              <a:gd name="connsiteY6" fmla="*/ 0 h 3286151"/>
              <a:gd name="connsiteX7" fmla="*/ 2804906 w 3377590"/>
              <a:gd name="connsiteY7" fmla="*/ 481247 h 3286151"/>
              <a:gd name="connsiteX8" fmla="*/ 3362349 w 3377590"/>
              <a:gd name="connsiteY8" fmla="*/ 1666886 h 3286151"/>
              <a:gd name="connsiteX9" fmla="*/ 3377590 w 3377590"/>
              <a:gd name="connsiteY9" fmla="*/ 1734517 h 3286151"/>
              <a:gd name="connsiteX0" fmla="*/ 2804904 w 3457796"/>
              <a:gd name="connsiteY0" fmla="*/ 2804906 h 3286151"/>
              <a:gd name="connsiteX1" fmla="*/ 1643075 w 3457796"/>
              <a:gd name="connsiteY1" fmla="*/ 3286151 h 3286151"/>
              <a:gd name="connsiteX2" fmla="*/ 481246 w 3457796"/>
              <a:gd name="connsiteY2" fmla="*/ 2804905 h 3286151"/>
              <a:gd name="connsiteX3" fmla="*/ 2 w 3457796"/>
              <a:gd name="connsiteY3" fmla="*/ 1643075 h 3286151"/>
              <a:gd name="connsiteX4" fmla="*/ 0 w 3457796"/>
              <a:gd name="connsiteY4" fmla="*/ 1643073 h 3286151"/>
              <a:gd name="connsiteX5" fmla="*/ 481247 w 3457796"/>
              <a:gd name="connsiteY5" fmla="*/ 481244 h 3286151"/>
              <a:gd name="connsiteX6" fmla="*/ 1643077 w 3457796"/>
              <a:gd name="connsiteY6" fmla="*/ 0 h 3286151"/>
              <a:gd name="connsiteX7" fmla="*/ 2804906 w 3457796"/>
              <a:gd name="connsiteY7" fmla="*/ 481247 h 3286151"/>
              <a:gd name="connsiteX8" fmla="*/ 3362349 w 3457796"/>
              <a:gd name="connsiteY8" fmla="*/ 1666886 h 3286151"/>
              <a:gd name="connsiteX9" fmla="*/ 3377590 w 3457796"/>
              <a:gd name="connsiteY9" fmla="*/ 1734517 h 3286151"/>
              <a:gd name="connsiteX0" fmla="*/ 2804904 w 3362349"/>
              <a:gd name="connsiteY0" fmla="*/ 2804906 h 3286151"/>
              <a:gd name="connsiteX1" fmla="*/ 1643075 w 3362349"/>
              <a:gd name="connsiteY1" fmla="*/ 3286151 h 3286151"/>
              <a:gd name="connsiteX2" fmla="*/ 481246 w 3362349"/>
              <a:gd name="connsiteY2" fmla="*/ 2804905 h 3286151"/>
              <a:gd name="connsiteX3" fmla="*/ 2 w 3362349"/>
              <a:gd name="connsiteY3" fmla="*/ 1643075 h 3286151"/>
              <a:gd name="connsiteX4" fmla="*/ 0 w 3362349"/>
              <a:gd name="connsiteY4" fmla="*/ 1643073 h 3286151"/>
              <a:gd name="connsiteX5" fmla="*/ 481247 w 3362349"/>
              <a:gd name="connsiteY5" fmla="*/ 481244 h 3286151"/>
              <a:gd name="connsiteX6" fmla="*/ 1643077 w 3362349"/>
              <a:gd name="connsiteY6" fmla="*/ 0 h 3286151"/>
              <a:gd name="connsiteX7" fmla="*/ 2804906 w 3362349"/>
              <a:gd name="connsiteY7" fmla="*/ 481247 h 3286151"/>
              <a:gd name="connsiteX8" fmla="*/ 3362349 w 3362349"/>
              <a:gd name="connsiteY8" fmla="*/ 1666886 h 3286151"/>
              <a:gd name="connsiteX0" fmla="*/ 2804904 w 3362349"/>
              <a:gd name="connsiteY0" fmla="*/ 2804906 h 3286151"/>
              <a:gd name="connsiteX1" fmla="*/ 1643075 w 3362349"/>
              <a:gd name="connsiteY1" fmla="*/ 3286151 h 3286151"/>
              <a:gd name="connsiteX2" fmla="*/ 481246 w 3362349"/>
              <a:gd name="connsiteY2" fmla="*/ 2804905 h 3286151"/>
              <a:gd name="connsiteX3" fmla="*/ 2 w 3362349"/>
              <a:gd name="connsiteY3" fmla="*/ 1643075 h 3286151"/>
              <a:gd name="connsiteX4" fmla="*/ 0 w 3362349"/>
              <a:gd name="connsiteY4" fmla="*/ 1643073 h 3286151"/>
              <a:gd name="connsiteX5" fmla="*/ 481247 w 3362349"/>
              <a:gd name="connsiteY5" fmla="*/ 481244 h 3286151"/>
              <a:gd name="connsiteX6" fmla="*/ 1643077 w 3362349"/>
              <a:gd name="connsiteY6" fmla="*/ 0 h 3286151"/>
              <a:gd name="connsiteX7" fmla="*/ 2804906 w 3362349"/>
              <a:gd name="connsiteY7" fmla="*/ 481247 h 3286151"/>
              <a:gd name="connsiteX8" fmla="*/ 3362349 w 3362349"/>
              <a:gd name="connsiteY8" fmla="*/ 1666886 h 3286151"/>
              <a:gd name="connsiteX0" fmla="*/ 2804904 w 3362349"/>
              <a:gd name="connsiteY0" fmla="*/ 2804906 h 3286151"/>
              <a:gd name="connsiteX1" fmla="*/ 1643075 w 3362349"/>
              <a:gd name="connsiteY1" fmla="*/ 3286151 h 3286151"/>
              <a:gd name="connsiteX2" fmla="*/ 481246 w 3362349"/>
              <a:gd name="connsiteY2" fmla="*/ 2804905 h 3286151"/>
              <a:gd name="connsiteX3" fmla="*/ 2 w 3362349"/>
              <a:gd name="connsiteY3" fmla="*/ 1643075 h 3286151"/>
              <a:gd name="connsiteX4" fmla="*/ 0 w 3362349"/>
              <a:gd name="connsiteY4" fmla="*/ 1643073 h 3286151"/>
              <a:gd name="connsiteX5" fmla="*/ 481247 w 3362349"/>
              <a:gd name="connsiteY5" fmla="*/ 481244 h 3286151"/>
              <a:gd name="connsiteX6" fmla="*/ 1643077 w 3362349"/>
              <a:gd name="connsiteY6" fmla="*/ 0 h 3286151"/>
              <a:gd name="connsiteX7" fmla="*/ 2804906 w 3362349"/>
              <a:gd name="connsiteY7" fmla="*/ 481247 h 3286151"/>
              <a:gd name="connsiteX8" fmla="*/ 3362349 w 3362349"/>
              <a:gd name="connsiteY8" fmla="*/ 1666886 h 3286151"/>
              <a:gd name="connsiteX0" fmla="*/ 2804904 w 3362349"/>
              <a:gd name="connsiteY0" fmla="*/ 2804906 h 3286151"/>
              <a:gd name="connsiteX1" fmla="*/ 1643075 w 3362349"/>
              <a:gd name="connsiteY1" fmla="*/ 3286151 h 3286151"/>
              <a:gd name="connsiteX2" fmla="*/ 481246 w 3362349"/>
              <a:gd name="connsiteY2" fmla="*/ 2804905 h 3286151"/>
              <a:gd name="connsiteX3" fmla="*/ 2 w 3362349"/>
              <a:gd name="connsiteY3" fmla="*/ 1643075 h 3286151"/>
              <a:gd name="connsiteX4" fmla="*/ 0 w 3362349"/>
              <a:gd name="connsiteY4" fmla="*/ 1643073 h 3286151"/>
              <a:gd name="connsiteX5" fmla="*/ 481247 w 3362349"/>
              <a:gd name="connsiteY5" fmla="*/ 481244 h 3286151"/>
              <a:gd name="connsiteX6" fmla="*/ 1643077 w 3362349"/>
              <a:gd name="connsiteY6" fmla="*/ 0 h 3286151"/>
              <a:gd name="connsiteX7" fmla="*/ 2804906 w 3362349"/>
              <a:gd name="connsiteY7" fmla="*/ 481247 h 3286151"/>
              <a:gd name="connsiteX8" fmla="*/ 3362349 w 3362349"/>
              <a:gd name="connsiteY8" fmla="*/ 1666886 h 3286151"/>
              <a:gd name="connsiteX0" fmla="*/ 2804904 w 3362349"/>
              <a:gd name="connsiteY0" fmla="*/ 2804906 h 3286151"/>
              <a:gd name="connsiteX1" fmla="*/ 1643075 w 3362349"/>
              <a:gd name="connsiteY1" fmla="*/ 3286151 h 3286151"/>
              <a:gd name="connsiteX2" fmla="*/ 481246 w 3362349"/>
              <a:gd name="connsiteY2" fmla="*/ 2804905 h 3286151"/>
              <a:gd name="connsiteX3" fmla="*/ 2 w 3362349"/>
              <a:gd name="connsiteY3" fmla="*/ 1643075 h 3286151"/>
              <a:gd name="connsiteX4" fmla="*/ 0 w 3362349"/>
              <a:gd name="connsiteY4" fmla="*/ 1643073 h 3286151"/>
              <a:gd name="connsiteX5" fmla="*/ 481247 w 3362349"/>
              <a:gd name="connsiteY5" fmla="*/ 481244 h 3286151"/>
              <a:gd name="connsiteX6" fmla="*/ 1643077 w 3362349"/>
              <a:gd name="connsiteY6" fmla="*/ 0 h 3286151"/>
              <a:gd name="connsiteX7" fmla="*/ 2804906 w 3362349"/>
              <a:gd name="connsiteY7" fmla="*/ 481247 h 3286151"/>
              <a:gd name="connsiteX8" fmla="*/ 3362349 w 3362349"/>
              <a:gd name="connsiteY8" fmla="*/ 1666886 h 3286151"/>
              <a:gd name="connsiteX0" fmla="*/ 2804904 w 3362349"/>
              <a:gd name="connsiteY0" fmla="*/ 2804906 h 3286151"/>
              <a:gd name="connsiteX1" fmla="*/ 1643075 w 3362349"/>
              <a:gd name="connsiteY1" fmla="*/ 3286151 h 3286151"/>
              <a:gd name="connsiteX2" fmla="*/ 481246 w 3362349"/>
              <a:gd name="connsiteY2" fmla="*/ 2804905 h 3286151"/>
              <a:gd name="connsiteX3" fmla="*/ 2 w 3362349"/>
              <a:gd name="connsiteY3" fmla="*/ 1643075 h 3286151"/>
              <a:gd name="connsiteX4" fmla="*/ 0 w 3362349"/>
              <a:gd name="connsiteY4" fmla="*/ 1643073 h 3286151"/>
              <a:gd name="connsiteX5" fmla="*/ 481247 w 3362349"/>
              <a:gd name="connsiteY5" fmla="*/ 481244 h 3286151"/>
              <a:gd name="connsiteX6" fmla="*/ 1643077 w 3362349"/>
              <a:gd name="connsiteY6" fmla="*/ 0 h 3286151"/>
              <a:gd name="connsiteX7" fmla="*/ 2804906 w 3362349"/>
              <a:gd name="connsiteY7" fmla="*/ 481247 h 3286151"/>
              <a:gd name="connsiteX8" fmla="*/ 3362349 w 3362349"/>
              <a:gd name="connsiteY8" fmla="*/ 1666886 h 3286151"/>
              <a:gd name="connsiteX0" fmla="*/ 2804904 w 3362349"/>
              <a:gd name="connsiteY0" fmla="*/ 2804906 h 3286151"/>
              <a:gd name="connsiteX1" fmla="*/ 1643075 w 3362349"/>
              <a:gd name="connsiteY1" fmla="*/ 3286151 h 3286151"/>
              <a:gd name="connsiteX2" fmla="*/ 481246 w 3362349"/>
              <a:gd name="connsiteY2" fmla="*/ 2804905 h 3286151"/>
              <a:gd name="connsiteX3" fmla="*/ 2 w 3362349"/>
              <a:gd name="connsiteY3" fmla="*/ 1643075 h 3286151"/>
              <a:gd name="connsiteX4" fmla="*/ 0 w 3362349"/>
              <a:gd name="connsiteY4" fmla="*/ 1643073 h 3286151"/>
              <a:gd name="connsiteX5" fmla="*/ 481247 w 3362349"/>
              <a:gd name="connsiteY5" fmla="*/ 481244 h 3286151"/>
              <a:gd name="connsiteX6" fmla="*/ 1643077 w 3362349"/>
              <a:gd name="connsiteY6" fmla="*/ 0 h 3286151"/>
              <a:gd name="connsiteX7" fmla="*/ 2804906 w 3362349"/>
              <a:gd name="connsiteY7" fmla="*/ 481247 h 3286151"/>
              <a:gd name="connsiteX8" fmla="*/ 3362349 w 3362349"/>
              <a:gd name="connsiteY8" fmla="*/ 1666886 h 3286151"/>
              <a:gd name="connsiteX0" fmla="*/ 2804904 w 3362349"/>
              <a:gd name="connsiteY0" fmla="*/ 2804906 h 3286151"/>
              <a:gd name="connsiteX1" fmla="*/ 1643075 w 3362349"/>
              <a:gd name="connsiteY1" fmla="*/ 3286151 h 3286151"/>
              <a:gd name="connsiteX2" fmla="*/ 481246 w 3362349"/>
              <a:gd name="connsiteY2" fmla="*/ 2804905 h 3286151"/>
              <a:gd name="connsiteX3" fmla="*/ 2 w 3362349"/>
              <a:gd name="connsiteY3" fmla="*/ 1643075 h 3286151"/>
              <a:gd name="connsiteX4" fmla="*/ 0 w 3362349"/>
              <a:gd name="connsiteY4" fmla="*/ 1643073 h 3286151"/>
              <a:gd name="connsiteX5" fmla="*/ 481247 w 3362349"/>
              <a:gd name="connsiteY5" fmla="*/ 481244 h 3286151"/>
              <a:gd name="connsiteX6" fmla="*/ 1643077 w 3362349"/>
              <a:gd name="connsiteY6" fmla="*/ 0 h 3286151"/>
              <a:gd name="connsiteX7" fmla="*/ 2804906 w 3362349"/>
              <a:gd name="connsiteY7" fmla="*/ 481247 h 3286151"/>
              <a:gd name="connsiteX8" fmla="*/ 3362349 w 3362349"/>
              <a:gd name="connsiteY8" fmla="*/ 1666886 h 3286151"/>
              <a:gd name="connsiteX0" fmla="*/ 2804904 w 3362349"/>
              <a:gd name="connsiteY0" fmla="*/ 2804906 h 3286151"/>
              <a:gd name="connsiteX1" fmla="*/ 1643075 w 3362349"/>
              <a:gd name="connsiteY1" fmla="*/ 3286151 h 3286151"/>
              <a:gd name="connsiteX2" fmla="*/ 481246 w 3362349"/>
              <a:gd name="connsiteY2" fmla="*/ 2804905 h 3286151"/>
              <a:gd name="connsiteX3" fmla="*/ 2 w 3362349"/>
              <a:gd name="connsiteY3" fmla="*/ 1643075 h 3286151"/>
              <a:gd name="connsiteX4" fmla="*/ 0 w 3362349"/>
              <a:gd name="connsiteY4" fmla="*/ 1643073 h 3286151"/>
              <a:gd name="connsiteX5" fmla="*/ 481247 w 3362349"/>
              <a:gd name="connsiteY5" fmla="*/ 481244 h 3286151"/>
              <a:gd name="connsiteX6" fmla="*/ 1643077 w 3362349"/>
              <a:gd name="connsiteY6" fmla="*/ 0 h 3286151"/>
              <a:gd name="connsiteX7" fmla="*/ 2804906 w 3362349"/>
              <a:gd name="connsiteY7" fmla="*/ 481247 h 3286151"/>
              <a:gd name="connsiteX8" fmla="*/ 3362349 w 3362349"/>
              <a:gd name="connsiteY8" fmla="*/ 1666886 h 3286151"/>
              <a:gd name="connsiteX0" fmla="*/ 2804904 w 3362349"/>
              <a:gd name="connsiteY0" fmla="*/ 2804906 h 3286151"/>
              <a:gd name="connsiteX1" fmla="*/ 1643075 w 3362349"/>
              <a:gd name="connsiteY1" fmla="*/ 3286151 h 3286151"/>
              <a:gd name="connsiteX2" fmla="*/ 481246 w 3362349"/>
              <a:gd name="connsiteY2" fmla="*/ 2804905 h 3286151"/>
              <a:gd name="connsiteX3" fmla="*/ 2 w 3362349"/>
              <a:gd name="connsiteY3" fmla="*/ 1643075 h 3286151"/>
              <a:gd name="connsiteX4" fmla="*/ 0 w 3362349"/>
              <a:gd name="connsiteY4" fmla="*/ 1643073 h 3286151"/>
              <a:gd name="connsiteX5" fmla="*/ 481247 w 3362349"/>
              <a:gd name="connsiteY5" fmla="*/ 481244 h 3286151"/>
              <a:gd name="connsiteX6" fmla="*/ 1643077 w 3362349"/>
              <a:gd name="connsiteY6" fmla="*/ 0 h 3286151"/>
              <a:gd name="connsiteX7" fmla="*/ 2804906 w 3362349"/>
              <a:gd name="connsiteY7" fmla="*/ 481247 h 3286151"/>
              <a:gd name="connsiteX8" fmla="*/ 3362349 w 3362349"/>
              <a:gd name="connsiteY8" fmla="*/ 1666886 h 3286151"/>
              <a:gd name="connsiteX0" fmla="*/ 2804904 w 3362349"/>
              <a:gd name="connsiteY0" fmla="*/ 2804906 h 3286151"/>
              <a:gd name="connsiteX1" fmla="*/ 1643075 w 3362349"/>
              <a:gd name="connsiteY1" fmla="*/ 3286151 h 3286151"/>
              <a:gd name="connsiteX2" fmla="*/ 481246 w 3362349"/>
              <a:gd name="connsiteY2" fmla="*/ 2804905 h 3286151"/>
              <a:gd name="connsiteX3" fmla="*/ 2 w 3362349"/>
              <a:gd name="connsiteY3" fmla="*/ 1643075 h 3286151"/>
              <a:gd name="connsiteX4" fmla="*/ 0 w 3362349"/>
              <a:gd name="connsiteY4" fmla="*/ 1643073 h 3286151"/>
              <a:gd name="connsiteX5" fmla="*/ 481247 w 3362349"/>
              <a:gd name="connsiteY5" fmla="*/ 481244 h 3286151"/>
              <a:gd name="connsiteX6" fmla="*/ 1643077 w 3362349"/>
              <a:gd name="connsiteY6" fmla="*/ 0 h 3286151"/>
              <a:gd name="connsiteX7" fmla="*/ 2804906 w 3362349"/>
              <a:gd name="connsiteY7" fmla="*/ 481247 h 3286151"/>
              <a:gd name="connsiteX8" fmla="*/ 3362349 w 3362349"/>
              <a:gd name="connsiteY8" fmla="*/ 1666886 h 3286151"/>
              <a:gd name="connsiteX9" fmla="*/ 2804904 w 3362349"/>
              <a:gd name="connsiteY9" fmla="*/ 2804906 h 3286151"/>
              <a:gd name="connsiteX0" fmla="*/ 2804904 w 3362349"/>
              <a:gd name="connsiteY0" fmla="*/ 2804906 h 3286151"/>
              <a:gd name="connsiteX1" fmla="*/ 1643075 w 3362349"/>
              <a:gd name="connsiteY1" fmla="*/ 3286151 h 3286151"/>
              <a:gd name="connsiteX2" fmla="*/ 481246 w 3362349"/>
              <a:gd name="connsiteY2" fmla="*/ 2804905 h 3286151"/>
              <a:gd name="connsiteX3" fmla="*/ 2 w 3362349"/>
              <a:gd name="connsiteY3" fmla="*/ 1643075 h 3286151"/>
              <a:gd name="connsiteX4" fmla="*/ 0 w 3362349"/>
              <a:gd name="connsiteY4" fmla="*/ 1643073 h 3286151"/>
              <a:gd name="connsiteX5" fmla="*/ 481247 w 3362349"/>
              <a:gd name="connsiteY5" fmla="*/ 481244 h 3286151"/>
              <a:gd name="connsiteX6" fmla="*/ 1643077 w 3362349"/>
              <a:gd name="connsiteY6" fmla="*/ 0 h 3286151"/>
              <a:gd name="connsiteX7" fmla="*/ 2804906 w 3362349"/>
              <a:gd name="connsiteY7" fmla="*/ 481247 h 3286151"/>
              <a:gd name="connsiteX8" fmla="*/ 3362349 w 3362349"/>
              <a:gd name="connsiteY8" fmla="*/ 1666886 h 3286151"/>
              <a:gd name="connsiteX9" fmla="*/ 3078505 w 3362349"/>
              <a:gd name="connsiteY9" fmla="*/ 2228861 h 3286151"/>
              <a:gd name="connsiteX10" fmla="*/ 2804904 w 3362349"/>
              <a:gd name="connsiteY10" fmla="*/ 2804906 h 3286151"/>
              <a:gd name="connsiteX0" fmla="*/ 2804904 w 3362349"/>
              <a:gd name="connsiteY0" fmla="*/ 2804906 h 3286151"/>
              <a:gd name="connsiteX1" fmla="*/ 1643075 w 3362349"/>
              <a:gd name="connsiteY1" fmla="*/ 3286151 h 3286151"/>
              <a:gd name="connsiteX2" fmla="*/ 481246 w 3362349"/>
              <a:gd name="connsiteY2" fmla="*/ 2804905 h 3286151"/>
              <a:gd name="connsiteX3" fmla="*/ 2 w 3362349"/>
              <a:gd name="connsiteY3" fmla="*/ 1643075 h 3286151"/>
              <a:gd name="connsiteX4" fmla="*/ 0 w 3362349"/>
              <a:gd name="connsiteY4" fmla="*/ 1643073 h 3286151"/>
              <a:gd name="connsiteX5" fmla="*/ 481247 w 3362349"/>
              <a:gd name="connsiteY5" fmla="*/ 481244 h 3286151"/>
              <a:gd name="connsiteX6" fmla="*/ 1643077 w 3362349"/>
              <a:gd name="connsiteY6" fmla="*/ 0 h 3286151"/>
              <a:gd name="connsiteX7" fmla="*/ 2804906 w 3362349"/>
              <a:gd name="connsiteY7" fmla="*/ 481247 h 3286151"/>
              <a:gd name="connsiteX8" fmla="*/ 3362349 w 3362349"/>
              <a:gd name="connsiteY8" fmla="*/ 1666886 h 3286151"/>
              <a:gd name="connsiteX9" fmla="*/ 2649845 w 3362349"/>
              <a:gd name="connsiteY9" fmla="*/ 2085967 h 3286151"/>
              <a:gd name="connsiteX10" fmla="*/ 2804904 w 3362349"/>
              <a:gd name="connsiteY10" fmla="*/ 2804906 h 3286151"/>
              <a:gd name="connsiteX0" fmla="*/ 2804904 w 3362349"/>
              <a:gd name="connsiteY0" fmla="*/ 2804906 h 3286151"/>
              <a:gd name="connsiteX1" fmla="*/ 1643075 w 3362349"/>
              <a:gd name="connsiteY1" fmla="*/ 3286151 h 3286151"/>
              <a:gd name="connsiteX2" fmla="*/ 481246 w 3362349"/>
              <a:gd name="connsiteY2" fmla="*/ 2804905 h 3286151"/>
              <a:gd name="connsiteX3" fmla="*/ 2 w 3362349"/>
              <a:gd name="connsiteY3" fmla="*/ 1643075 h 3286151"/>
              <a:gd name="connsiteX4" fmla="*/ 0 w 3362349"/>
              <a:gd name="connsiteY4" fmla="*/ 1643073 h 3286151"/>
              <a:gd name="connsiteX5" fmla="*/ 481247 w 3362349"/>
              <a:gd name="connsiteY5" fmla="*/ 481244 h 3286151"/>
              <a:gd name="connsiteX6" fmla="*/ 1643077 w 3362349"/>
              <a:gd name="connsiteY6" fmla="*/ 0 h 3286151"/>
              <a:gd name="connsiteX7" fmla="*/ 2804906 w 3362349"/>
              <a:gd name="connsiteY7" fmla="*/ 481247 h 3286151"/>
              <a:gd name="connsiteX8" fmla="*/ 3362349 w 3362349"/>
              <a:gd name="connsiteY8" fmla="*/ 1666886 h 3286151"/>
              <a:gd name="connsiteX9" fmla="*/ 2649845 w 3362349"/>
              <a:gd name="connsiteY9" fmla="*/ 2085967 h 3286151"/>
              <a:gd name="connsiteX10" fmla="*/ 2804904 w 3362349"/>
              <a:gd name="connsiteY10" fmla="*/ 2804906 h 3286151"/>
              <a:gd name="connsiteX0" fmla="*/ 2804904 w 3362349"/>
              <a:gd name="connsiteY0" fmla="*/ 2804906 h 3286151"/>
              <a:gd name="connsiteX1" fmla="*/ 1643075 w 3362349"/>
              <a:gd name="connsiteY1" fmla="*/ 3286151 h 3286151"/>
              <a:gd name="connsiteX2" fmla="*/ 481246 w 3362349"/>
              <a:gd name="connsiteY2" fmla="*/ 2804905 h 3286151"/>
              <a:gd name="connsiteX3" fmla="*/ 2 w 3362349"/>
              <a:gd name="connsiteY3" fmla="*/ 1643075 h 3286151"/>
              <a:gd name="connsiteX4" fmla="*/ 0 w 3362349"/>
              <a:gd name="connsiteY4" fmla="*/ 1643073 h 3286151"/>
              <a:gd name="connsiteX5" fmla="*/ 481247 w 3362349"/>
              <a:gd name="connsiteY5" fmla="*/ 481244 h 3286151"/>
              <a:gd name="connsiteX6" fmla="*/ 1643077 w 3362349"/>
              <a:gd name="connsiteY6" fmla="*/ 0 h 3286151"/>
              <a:gd name="connsiteX7" fmla="*/ 2804906 w 3362349"/>
              <a:gd name="connsiteY7" fmla="*/ 481247 h 3286151"/>
              <a:gd name="connsiteX8" fmla="*/ 3362349 w 3362349"/>
              <a:gd name="connsiteY8" fmla="*/ 1666886 h 3286151"/>
              <a:gd name="connsiteX9" fmla="*/ 2649845 w 3362349"/>
              <a:gd name="connsiteY9" fmla="*/ 2085967 h 3286151"/>
              <a:gd name="connsiteX10" fmla="*/ 2804904 w 3362349"/>
              <a:gd name="connsiteY10" fmla="*/ 2804906 h 3286151"/>
              <a:gd name="connsiteX0" fmla="*/ 2804904 w 3362349"/>
              <a:gd name="connsiteY0" fmla="*/ 2804906 h 3286151"/>
              <a:gd name="connsiteX1" fmla="*/ 1643075 w 3362349"/>
              <a:gd name="connsiteY1" fmla="*/ 3286151 h 3286151"/>
              <a:gd name="connsiteX2" fmla="*/ 481246 w 3362349"/>
              <a:gd name="connsiteY2" fmla="*/ 2804905 h 3286151"/>
              <a:gd name="connsiteX3" fmla="*/ 2 w 3362349"/>
              <a:gd name="connsiteY3" fmla="*/ 1643075 h 3286151"/>
              <a:gd name="connsiteX4" fmla="*/ 0 w 3362349"/>
              <a:gd name="connsiteY4" fmla="*/ 1643073 h 3286151"/>
              <a:gd name="connsiteX5" fmla="*/ 481247 w 3362349"/>
              <a:gd name="connsiteY5" fmla="*/ 481244 h 3286151"/>
              <a:gd name="connsiteX6" fmla="*/ 1643077 w 3362349"/>
              <a:gd name="connsiteY6" fmla="*/ 0 h 3286151"/>
              <a:gd name="connsiteX7" fmla="*/ 2804906 w 3362349"/>
              <a:gd name="connsiteY7" fmla="*/ 481247 h 3286151"/>
              <a:gd name="connsiteX8" fmla="*/ 3362349 w 3362349"/>
              <a:gd name="connsiteY8" fmla="*/ 1666886 h 3286151"/>
              <a:gd name="connsiteX9" fmla="*/ 2649845 w 3362349"/>
              <a:gd name="connsiteY9" fmla="*/ 2085967 h 3286151"/>
              <a:gd name="connsiteX10" fmla="*/ 2804904 w 3362349"/>
              <a:gd name="connsiteY10" fmla="*/ 2804906 h 3286151"/>
              <a:gd name="connsiteX0" fmla="*/ 2804904 w 3362349"/>
              <a:gd name="connsiteY0" fmla="*/ 2804906 h 3286151"/>
              <a:gd name="connsiteX1" fmla="*/ 1643075 w 3362349"/>
              <a:gd name="connsiteY1" fmla="*/ 3286151 h 3286151"/>
              <a:gd name="connsiteX2" fmla="*/ 481246 w 3362349"/>
              <a:gd name="connsiteY2" fmla="*/ 2804905 h 3286151"/>
              <a:gd name="connsiteX3" fmla="*/ 2 w 3362349"/>
              <a:gd name="connsiteY3" fmla="*/ 1643075 h 3286151"/>
              <a:gd name="connsiteX4" fmla="*/ 0 w 3362349"/>
              <a:gd name="connsiteY4" fmla="*/ 1643073 h 3286151"/>
              <a:gd name="connsiteX5" fmla="*/ 481247 w 3362349"/>
              <a:gd name="connsiteY5" fmla="*/ 481244 h 3286151"/>
              <a:gd name="connsiteX6" fmla="*/ 1643077 w 3362349"/>
              <a:gd name="connsiteY6" fmla="*/ 0 h 3286151"/>
              <a:gd name="connsiteX7" fmla="*/ 2804906 w 3362349"/>
              <a:gd name="connsiteY7" fmla="*/ 481247 h 3286151"/>
              <a:gd name="connsiteX8" fmla="*/ 3362349 w 3362349"/>
              <a:gd name="connsiteY8" fmla="*/ 1666886 h 3286151"/>
              <a:gd name="connsiteX9" fmla="*/ 2649845 w 3362349"/>
              <a:gd name="connsiteY9" fmla="*/ 2085967 h 3286151"/>
              <a:gd name="connsiteX10" fmla="*/ 2804904 w 3362349"/>
              <a:gd name="connsiteY10" fmla="*/ 2804906 h 3286151"/>
              <a:gd name="connsiteX0" fmla="*/ 2804904 w 3362349"/>
              <a:gd name="connsiteY0" fmla="*/ 2804906 h 3286151"/>
              <a:gd name="connsiteX1" fmla="*/ 1643075 w 3362349"/>
              <a:gd name="connsiteY1" fmla="*/ 3286151 h 3286151"/>
              <a:gd name="connsiteX2" fmla="*/ 481246 w 3362349"/>
              <a:gd name="connsiteY2" fmla="*/ 2804905 h 3286151"/>
              <a:gd name="connsiteX3" fmla="*/ 2 w 3362349"/>
              <a:gd name="connsiteY3" fmla="*/ 1643075 h 3286151"/>
              <a:gd name="connsiteX4" fmla="*/ 0 w 3362349"/>
              <a:gd name="connsiteY4" fmla="*/ 1643073 h 3286151"/>
              <a:gd name="connsiteX5" fmla="*/ 481247 w 3362349"/>
              <a:gd name="connsiteY5" fmla="*/ 481244 h 3286151"/>
              <a:gd name="connsiteX6" fmla="*/ 1643077 w 3362349"/>
              <a:gd name="connsiteY6" fmla="*/ 0 h 3286151"/>
              <a:gd name="connsiteX7" fmla="*/ 2804906 w 3362349"/>
              <a:gd name="connsiteY7" fmla="*/ 481247 h 3286151"/>
              <a:gd name="connsiteX8" fmla="*/ 3362349 w 3362349"/>
              <a:gd name="connsiteY8" fmla="*/ 1666886 h 3286151"/>
              <a:gd name="connsiteX9" fmla="*/ 2649845 w 3362349"/>
              <a:gd name="connsiteY9" fmla="*/ 2085967 h 3286151"/>
              <a:gd name="connsiteX10" fmla="*/ 2804904 w 3362349"/>
              <a:gd name="connsiteY10" fmla="*/ 2804906 h 3286151"/>
              <a:gd name="connsiteX0" fmla="*/ 2804904 w 3362349"/>
              <a:gd name="connsiteY0" fmla="*/ 2804906 h 3286151"/>
              <a:gd name="connsiteX1" fmla="*/ 1643075 w 3362349"/>
              <a:gd name="connsiteY1" fmla="*/ 3286151 h 3286151"/>
              <a:gd name="connsiteX2" fmla="*/ 481246 w 3362349"/>
              <a:gd name="connsiteY2" fmla="*/ 2804905 h 3286151"/>
              <a:gd name="connsiteX3" fmla="*/ 2 w 3362349"/>
              <a:gd name="connsiteY3" fmla="*/ 1643075 h 3286151"/>
              <a:gd name="connsiteX4" fmla="*/ 0 w 3362349"/>
              <a:gd name="connsiteY4" fmla="*/ 1643073 h 3286151"/>
              <a:gd name="connsiteX5" fmla="*/ 481247 w 3362349"/>
              <a:gd name="connsiteY5" fmla="*/ 481244 h 3286151"/>
              <a:gd name="connsiteX6" fmla="*/ 1643077 w 3362349"/>
              <a:gd name="connsiteY6" fmla="*/ 0 h 3286151"/>
              <a:gd name="connsiteX7" fmla="*/ 2804906 w 3362349"/>
              <a:gd name="connsiteY7" fmla="*/ 481247 h 3286151"/>
              <a:gd name="connsiteX8" fmla="*/ 3362349 w 3362349"/>
              <a:gd name="connsiteY8" fmla="*/ 1666886 h 3286151"/>
              <a:gd name="connsiteX9" fmla="*/ 2649845 w 3362349"/>
              <a:gd name="connsiteY9" fmla="*/ 2085967 h 3286151"/>
              <a:gd name="connsiteX10" fmla="*/ 2804904 w 3362349"/>
              <a:gd name="connsiteY10" fmla="*/ 2804906 h 3286151"/>
              <a:gd name="connsiteX0" fmla="*/ 2804904 w 3362349"/>
              <a:gd name="connsiteY0" fmla="*/ 2804906 h 3286151"/>
              <a:gd name="connsiteX1" fmla="*/ 1643075 w 3362349"/>
              <a:gd name="connsiteY1" fmla="*/ 3286151 h 3286151"/>
              <a:gd name="connsiteX2" fmla="*/ 481246 w 3362349"/>
              <a:gd name="connsiteY2" fmla="*/ 2804905 h 3286151"/>
              <a:gd name="connsiteX3" fmla="*/ 2 w 3362349"/>
              <a:gd name="connsiteY3" fmla="*/ 1643075 h 3286151"/>
              <a:gd name="connsiteX4" fmla="*/ 0 w 3362349"/>
              <a:gd name="connsiteY4" fmla="*/ 1643073 h 3286151"/>
              <a:gd name="connsiteX5" fmla="*/ 481247 w 3362349"/>
              <a:gd name="connsiteY5" fmla="*/ 481244 h 3286151"/>
              <a:gd name="connsiteX6" fmla="*/ 1643077 w 3362349"/>
              <a:gd name="connsiteY6" fmla="*/ 0 h 3286151"/>
              <a:gd name="connsiteX7" fmla="*/ 2804906 w 3362349"/>
              <a:gd name="connsiteY7" fmla="*/ 481247 h 3286151"/>
              <a:gd name="connsiteX8" fmla="*/ 3362349 w 3362349"/>
              <a:gd name="connsiteY8" fmla="*/ 1666886 h 3286151"/>
              <a:gd name="connsiteX9" fmla="*/ 2649845 w 3362349"/>
              <a:gd name="connsiteY9" fmla="*/ 2085967 h 3286151"/>
              <a:gd name="connsiteX10" fmla="*/ 2804904 w 3362349"/>
              <a:gd name="connsiteY10" fmla="*/ 2804906 h 3286151"/>
              <a:gd name="connsiteX0" fmla="*/ 2804904 w 3362349"/>
              <a:gd name="connsiteY0" fmla="*/ 2804906 h 3286151"/>
              <a:gd name="connsiteX1" fmla="*/ 1643075 w 3362349"/>
              <a:gd name="connsiteY1" fmla="*/ 3286151 h 3286151"/>
              <a:gd name="connsiteX2" fmla="*/ 481246 w 3362349"/>
              <a:gd name="connsiteY2" fmla="*/ 2804905 h 3286151"/>
              <a:gd name="connsiteX3" fmla="*/ 2 w 3362349"/>
              <a:gd name="connsiteY3" fmla="*/ 1643075 h 3286151"/>
              <a:gd name="connsiteX4" fmla="*/ 0 w 3362349"/>
              <a:gd name="connsiteY4" fmla="*/ 1643073 h 3286151"/>
              <a:gd name="connsiteX5" fmla="*/ 481247 w 3362349"/>
              <a:gd name="connsiteY5" fmla="*/ 481244 h 3286151"/>
              <a:gd name="connsiteX6" fmla="*/ 1643077 w 3362349"/>
              <a:gd name="connsiteY6" fmla="*/ 0 h 3286151"/>
              <a:gd name="connsiteX7" fmla="*/ 2804906 w 3362349"/>
              <a:gd name="connsiteY7" fmla="*/ 481247 h 3286151"/>
              <a:gd name="connsiteX8" fmla="*/ 3362349 w 3362349"/>
              <a:gd name="connsiteY8" fmla="*/ 1666886 h 3286151"/>
              <a:gd name="connsiteX9" fmla="*/ 2649845 w 3362349"/>
              <a:gd name="connsiteY9" fmla="*/ 2085967 h 3286151"/>
              <a:gd name="connsiteX10" fmla="*/ 2804904 w 3362349"/>
              <a:gd name="connsiteY10" fmla="*/ 2804906 h 3286151"/>
              <a:gd name="connsiteX0" fmla="*/ 2804904 w 3362349"/>
              <a:gd name="connsiteY0" fmla="*/ 2804906 h 3286151"/>
              <a:gd name="connsiteX1" fmla="*/ 1643075 w 3362349"/>
              <a:gd name="connsiteY1" fmla="*/ 3286151 h 3286151"/>
              <a:gd name="connsiteX2" fmla="*/ 481246 w 3362349"/>
              <a:gd name="connsiteY2" fmla="*/ 2804905 h 3286151"/>
              <a:gd name="connsiteX3" fmla="*/ 2 w 3362349"/>
              <a:gd name="connsiteY3" fmla="*/ 1643075 h 3286151"/>
              <a:gd name="connsiteX4" fmla="*/ 0 w 3362349"/>
              <a:gd name="connsiteY4" fmla="*/ 1643073 h 3286151"/>
              <a:gd name="connsiteX5" fmla="*/ 481247 w 3362349"/>
              <a:gd name="connsiteY5" fmla="*/ 481244 h 3286151"/>
              <a:gd name="connsiteX6" fmla="*/ 1643077 w 3362349"/>
              <a:gd name="connsiteY6" fmla="*/ 0 h 3286151"/>
              <a:gd name="connsiteX7" fmla="*/ 2804906 w 3362349"/>
              <a:gd name="connsiteY7" fmla="*/ 481247 h 3286151"/>
              <a:gd name="connsiteX8" fmla="*/ 3362349 w 3362349"/>
              <a:gd name="connsiteY8" fmla="*/ 1666886 h 3286151"/>
              <a:gd name="connsiteX9" fmla="*/ 2649845 w 3362349"/>
              <a:gd name="connsiteY9" fmla="*/ 2085967 h 3286151"/>
              <a:gd name="connsiteX10" fmla="*/ 2804904 w 3362349"/>
              <a:gd name="connsiteY10" fmla="*/ 2804906 h 3286151"/>
              <a:gd name="connsiteX0" fmla="*/ 2804904 w 3388193"/>
              <a:gd name="connsiteY0" fmla="*/ 2804906 h 3286151"/>
              <a:gd name="connsiteX1" fmla="*/ 1643075 w 3388193"/>
              <a:gd name="connsiteY1" fmla="*/ 3286151 h 3286151"/>
              <a:gd name="connsiteX2" fmla="*/ 481246 w 3388193"/>
              <a:gd name="connsiteY2" fmla="*/ 2804905 h 3286151"/>
              <a:gd name="connsiteX3" fmla="*/ 2 w 3388193"/>
              <a:gd name="connsiteY3" fmla="*/ 1643075 h 3286151"/>
              <a:gd name="connsiteX4" fmla="*/ 0 w 3388193"/>
              <a:gd name="connsiteY4" fmla="*/ 1643073 h 3286151"/>
              <a:gd name="connsiteX5" fmla="*/ 481247 w 3388193"/>
              <a:gd name="connsiteY5" fmla="*/ 481244 h 3286151"/>
              <a:gd name="connsiteX6" fmla="*/ 1643077 w 3388193"/>
              <a:gd name="connsiteY6" fmla="*/ 0 h 3286151"/>
              <a:gd name="connsiteX7" fmla="*/ 2804906 w 3388193"/>
              <a:gd name="connsiteY7" fmla="*/ 481247 h 3286151"/>
              <a:gd name="connsiteX8" fmla="*/ 3362349 w 3388193"/>
              <a:gd name="connsiteY8" fmla="*/ 1666886 h 3286151"/>
              <a:gd name="connsiteX9" fmla="*/ 2649845 w 3388193"/>
              <a:gd name="connsiteY9" fmla="*/ 2085967 h 3286151"/>
              <a:gd name="connsiteX10" fmla="*/ 2804904 w 3388193"/>
              <a:gd name="connsiteY10" fmla="*/ 2804906 h 3286151"/>
              <a:gd name="connsiteX0" fmla="*/ 2447682 w 3388193"/>
              <a:gd name="connsiteY0" fmla="*/ 2804906 h 3286151"/>
              <a:gd name="connsiteX1" fmla="*/ 1643075 w 3388193"/>
              <a:gd name="connsiteY1" fmla="*/ 3286151 h 3286151"/>
              <a:gd name="connsiteX2" fmla="*/ 481246 w 3388193"/>
              <a:gd name="connsiteY2" fmla="*/ 2804905 h 3286151"/>
              <a:gd name="connsiteX3" fmla="*/ 2 w 3388193"/>
              <a:gd name="connsiteY3" fmla="*/ 1643075 h 3286151"/>
              <a:gd name="connsiteX4" fmla="*/ 0 w 3388193"/>
              <a:gd name="connsiteY4" fmla="*/ 1643073 h 3286151"/>
              <a:gd name="connsiteX5" fmla="*/ 481247 w 3388193"/>
              <a:gd name="connsiteY5" fmla="*/ 481244 h 3286151"/>
              <a:gd name="connsiteX6" fmla="*/ 1643077 w 3388193"/>
              <a:gd name="connsiteY6" fmla="*/ 0 h 3286151"/>
              <a:gd name="connsiteX7" fmla="*/ 2804906 w 3388193"/>
              <a:gd name="connsiteY7" fmla="*/ 481247 h 3286151"/>
              <a:gd name="connsiteX8" fmla="*/ 3362349 w 3388193"/>
              <a:gd name="connsiteY8" fmla="*/ 1666886 h 3286151"/>
              <a:gd name="connsiteX9" fmla="*/ 2649845 w 3388193"/>
              <a:gd name="connsiteY9" fmla="*/ 2085967 h 3286151"/>
              <a:gd name="connsiteX10" fmla="*/ 2447682 w 3388193"/>
              <a:gd name="connsiteY10" fmla="*/ 2804906 h 3286151"/>
              <a:gd name="connsiteX0" fmla="*/ 2233336 w 3388193"/>
              <a:gd name="connsiteY0" fmla="*/ 2804906 h 3286151"/>
              <a:gd name="connsiteX1" fmla="*/ 1643075 w 3388193"/>
              <a:gd name="connsiteY1" fmla="*/ 3286151 h 3286151"/>
              <a:gd name="connsiteX2" fmla="*/ 481246 w 3388193"/>
              <a:gd name="connsiteY2" fmla="*/ 2804905 h 3286151"/>
              <a:gd name="connsiteX3" fmla="*/ 2 w 3388193"/>
              <a:gd name="connsiteY3" fmla="*/ 1643075 h 3286151"/>
              <a:gd name="connsiteX4" fmla="*/ 0 w 3388193"/>
              <a:gd name="connsiteY4" fmla="*/ 1643073 h 3286151"/>
              <a:gd name="connsiteX5" fmla="*/ 481247 w 3388193"/>
              <a:gd name="connsiteY5" fmla="*/ 481244 h 3286151"/>
              <a:gd name="connsiteX6" fmla="*/ 1643077 w 3388193"/>
              <a:gd name="connsiteY6" fmla="*/ 0 h 3286151"/>
              <a:gd name="connsiteX7" fmla="*/ 2804906 w 3388193"/>
              <a:gd name="connsiteY7" fmla="*/ 481247 h 3286151"/>
              <a:gd name="connsiteX8" fmla="*/ 3362349 w 3388193"/>
              <a:gd name="connsiteY8" fmla="*/ 1666886 h 3286151"/>
              <a:gd name="connsiteX9" fmla="*/ 2649845 w 3388193"/>
              <a:gd name="connsiteY9" fmla="*/ 2085967 h 3286151"/>
              <a:gd name="connsiteX10" fmla="*/ 2233336 w 3388193"/>
              <a:gd name="connsiteY10" fmla="*/ 2804906 h 3286151"/>
              <a:gd name="connsiteX0" fmla="*/ 2519056 w 3388193"/>
              <a:gd name="connsiteY0" fmla="*/ 2804906 h 3286151"/>
              <a:gd name="connsiteX1" fmla="*/ 1643075 w 3388193"/>
              <a:gd name="connsiteY1" fmla="*/ 3286151 h 3286151"/>
              <a:gd name="connsiteX2" fmla="*/ 481246 w 3388193"/>
              <a:gd name="connsiteY2" fmla="*/ 2804905 h 3286151"/>
              <a:gd name="connsiteX3" fmla="*/ 2 w 3388193"/>
              <a:gd name="connsiteY3" fmla="*/ 1643075 h 3286151"/>
              <a:gd name="connsiteX4" fmla="*/ 0 w 3388193"/>
              <a:gd name="connsiteY4" fmla="*/ 1643073 h 3286151"/>
              <a:gd name="connsiteX5" fmla="*/ 481247 w 3388193"/>
              <a:gd name="connsiteY5" fmla="*/ 481244 h 3286151"/>
              <a:gd name="connsiteX6" fmla="*/ 1643077 w 3388193"/>
              <a:gd name="connsiteY6" fmla="*/ 0 h 3286151"/>
              <a:gd name="connsiteX7" fmla="*/ 2804906 w 3388193"/>
              <a:gd name="connsiteY7" fmla="*/ 481247 h 3286151"/>
              <a:gd name="connsiteX8" fmla="*/ 3362349 w 3388193"/>
              <a:gd name="connsiteY8" fmla="*/ 1666886 h 3286151"/>
              <a:gd name="connsiteX9" fmla="*/ 2649845 w 3388193"/>
              <a:gd name="connsiteY9" fmla="*/ 2085967 h 3286151"/>
              <a:gd name="connsiteX10" fmla="*/ 2519056 w 3388193"/>
              <a:gd name="connsiteY10" fmla="*/ 2804906 h 3286151"/>
              <a:gd name="connsiteX0" fmla="*/ 2804776 w 3388193"/>
              <a:gd name="connsiteY0" fmla="*/ 2804906 h 3286151"/>
              <a:gd name="connsiteX1" fmla="*/ 1643075 w 3388193"/>
              <a:gd name="connsiteY1" fmla="*/ 3286151 h 3286151"/>
              <a:gd name="connsiteX2" fmla="*/ 481246 w 3388193"/>
              <a:gd name="connsiteY2" fmla="*/ 2804905 h 3286151"/>
              <a:gd name="connsiteX3" fmla="*/ 2 w 3388193"/>
              <a:gd name="connsiteY3" fmla="*/ 1643075 h 3286151"/>
              <a:gd name="connsiteX4" fmla="*/ 0 w 3388193"/>
              <a:gd name="connsiteY4" fmla="*/ 1643073 h 3286151"/>
              <a:gd name="connsiteX5" fmla="*/ 481247 w 3388193"/>
              <a:gd name="connsiteY5" fmla="*/ 481244 h 3286151"/>
              <a:gd name="connsiteX6" fmla="*/ 1643077 w 3388193"/>
              <a:gd name="connsiteY6" fmla="*/ 0 h 3286151"/>
              <a:gd name="connsiteX7" fmla="*/ 2804906 w 3388193"/>
              <a:gd name="connsiteY7" fmla="*/ 481247 h 3286151"/>
              <a:gd name="connsiteX8" fmla="*/ 3362349 w 3388193"/>
              <a:gd name="connsiteY8" fmla="*/ 1666886 h 3286151"/>
              <a:gd name="connsiteX9" fmla="*/ 2649845 w 3388193"/>
              <a:gd name="connsiteY9" fmla="*/ 2085967 h 3286151"/>
              <a:gd name="connsiteX10" fmla="*/ 2804776 w 3388193"/>
              <a:gd name="connsiteY10" fmla="*/ 2804906 h 3286151"/>
              <a:gd name="connsiteX0" fmla="*/ 3090496 w 3388193"/>
              <a:gd name="connsiteY0" fmla="*/ 2590574 h 3321873"/>
              <a:gd name="connsiteX1" fmla="*/ 1643075 w 3388193"/>
              <a:gd name="connsiteY1" fmla="*/ 3286151 h 3321873"/>
              <a:gd name="connsiteX2" fmla="*/ 481246 w 3388193"/>
              <a:gd name="connsiteY2" fmla="*/ 2804905 h 3321873"/>
              <a:gd name="connsiteX3" fmla="*/ 2 w 3388193"/>
              <a:gd name="connsiteY3" fmla="*/ 1643075 h 3321873"/>
              <a:gd name="connsiteX4" fmla="*/ 0 w 3388193"/>
              <a:gd name="connsiteY4" fmla="*/ 1643073 h 3321873"/>
              <a:gd name="connsiteX5" fmla="*/ 481247 w 3388193"/>
              <a:gd name="connsiteY5" fmla="*/ 481244 h 3321873"/>
              <a:gd name="connsiteX6" fmla="*/ 1643077 w 3388193"/>
              <a:gd name="connsiteY6" fmla="*/ 0 h 3321873"/>
              <a:gd name="connsiteX7" fmla="*/ 2804906 w 3388193"/>
              <a:gd name="connsiteY7" fmla="*/ 481247 h 3321873"/>
              <a:gd name="connsiteX8" fmla="*/ 3362349 w 3388193"/>
              <a:gd name="connsiteY8" fmla="*/ 1666886 h 3321873"/>
              <a:gd name="connsiteX9" fmla="*/ 2649845 w 3388193"/>
              <a:gd name="connsiteY9" fmla="*/ 2085967 h 3321873"/>
              <a:gd name="connsiteX10" fmla="*/ 3090496 w 3388193"/>
              <a:gd name="connsiteY10" fmla="*/ 2590574 h 3321873"/>
              <a:gd name="connsiteX0" fmla="*/ 3090496 w 3388193"/>
              <a:gd name="connsiteY0" fmla="*/ 2376242 h 3357595"/>
              <a:gd name="connsiteX1" fmla="*/ 1643075 w 3388193"/>
              <a:gd name="connsiteY1" fmla="*/ 3286151 h 3357595"/>
              <a:gd name="connsiteX2" fmla="*/ 481246 w 3388193"/>
              <a:gd name="connsiteY2" fmla="*/ 2804905 h 3357595"/>
              <a:gd name="connsiteX3" fmla="*/ 2 w 3388193"/>
              <a:gd name="connsiteY3" fmla="*/ 1643075 h 3357595"/>
              <a:gd name="connsiteX4" fmla="*/ 0 w 3388193"/>
              <a:gd name="connsiteY4" fmla="*/ 1643073 h 3357595"/>
              <a:gd name="connsiteX5" fmla="*/ 481247 w 3388193"/>
              <a:gd name="connsiteY5" fmla="*/ 481244 h 3357595"/>
              <a:gd name="connsiteX6" fmla="*/ 1643077 w 3388193"/>
              <a:gd name="connsiteY6" fmla="*/ 0 h 3357595"/>
              <a:gd name="connsiteX7" fmla="*/ 2804906 w 3388193"/>
              <a:gd name="connsiteY7" fmla="*/ 481247 h 3357595"/>
              <a:gd name="connsiteX8" fmla="*/ 3362349 w 3388193"/>
              <a:gd name="connsiteY8" fmla="*/ 1666886 h 3357595"/>
              <a:gd name="connsiteX9" fmla="*/ 2649845 w 3388193"/>
              <a:gd name="connsiteY9" fmla="*/ 2085967 h 3357595"/>
              <a:gd name="connsiteX10" fmla="*/ 3090496 w 3388193"/>
              <a:gd name="connsiteY10" fmla="*/ 2376242 h 3357595"/>
              <a:gd name="connsiteX0" fmla="*/ 2876150 w 3388193"/>
              <a:gd name="connsiteY0" fmla="*/ 2804852 h 3286160"/>
              <a:gd name="connsiteX1" fmla="*/ 1643075 w 3388193"/>
              <a:gd name="connsiteY1" fmla="*/ 3286151 h 3286160"/>
              <a:gd name="connsiteX2" fmla="*/ 481246 w 3388193"/>
              <a:gd name="connsiteY2" fmla="*/ 2804905 h 3286160"/>
              <a:gd name="connsiteX3" fmla="*/ 2 w 3388193"/>
              <a:gd name="connsiteY3" fmla="*/ 1643075 h 3286160"/>
              <a:gd name="connsiteX4" fmla="*/ 0 w 3388193"/>
              <a:gd name="connsiteY4" fmla="*/ 1643073 h 3286160"/>
              <a:gd name="connsiteX5" fmla="*/ 481247 w 3388193"/>
              <a:gd name="connsiteY5" fmla="*/ 481244 h 3286160"/>
              <a:gd name="connsiteX6" fmla="*/ 1643077 w 3388193"/>
              <a:gd name="connsiteY6" fmla="*/ 0 h 3286160"/>
              <a:gd name="connsiteX7" fmla="*/ 2804906 w 3388193"/>
              <a:gd name="connsiteY7" fmla="*/ 481247 h 3286160"/>
              <a:gd name="connsiteX8" fmla="*/ 3362349 w 3388193"/>
              <a:gd name="connsiteY8" fmla="*/ 1666886 h 3286160"/>
              <a:gd name="connsiteX9" fmla="*/ 2649845 w 3388193"/>
              <a:gd name="connsiteY9" fmla="*/ 2085967 h 3286160"/>
              <a:gd name="connsiteX10" fmla="*/ 2876150 w 3388193"/>
              <a:gd name="connsiteY10" fmla="*/ 2804852 h 3286160"/>
              <a:gd name="connsiteX0" fmla="*/ 2733242 w 3388193"/>
              <a:gd name="connsiteY0" fmla="*/ 2733396 h 3298069"/>
              <a:gd name="connsiteX1" fmla="*/ 1643075 w 3388193"/>
              <a:gd name="connsiteY1" fmla="*/ 3286151 h 3298069"/>
              <a:gd name="connsiteX2" fmla="*/ 481246 w 3388193"/>
              <a:gd name="connsiteY2" fmla="*/ 2804905 h 3298069"/>
              <a:gd name="connsiteX3" fmla="*/ 2 w 3388193"/>
              <a:gd name="connsiteY3" fmla="*/ 1643075 h 3298069"/>
              <a:gd name="connsiteX4" fmla="*/ 0 w 3388193"/>
              <a:gd name="connsiteY4" fmla="*/ 1643073 h 3298069"/>
              <a:gd name="connsiteX5" fmla="*/ 481247 w 3388193"/>
              <a:gd name="connsiteY5" fmla="*/ 481244 h 3298069"/>
              <a:gd name="connsiteX6" fmla="*/ 1643077 w 3388193"/>
              <a:gd name="connsiteY6" fmla="*/ 0 h 3298069"/>
              <a:gd name="connsiteX7" fmla="*/ 2804906 w 3388193"/>
              <a:gd name="connsiteY7" fmla="*/ 481247 h 3298069"/>
              <a:gd name="connsiteX8" fmla="*/ 3362349 w 3388193"/>
              <a:gd name="connsiteY8" fmla="*/ 1666886 h 3298069"/>
              <a:gd name="connsiteX9" fmla="*/ 2649845 w 3388193"/>
              <a:gd name="connsiteY9" fmla="*/ 2085967 h 3298069"/>
              <a:gd name="connsiteX10" fmla="*/ 2733242 w 3388193"/>
              <a:gd name="connsiteY10" fmla="*/ 2733396 h 3298069"/>
              <a:gd name="connsiteX0" fmla="*/ 2733242 w 3388193"/>
              <a:gd name="connsiteY0" fmla="*/ 2733396 h 3298069"/>
              <a:gd name="connsiteX1" fmla="*/ 1643075 w 3388193"/>
              <a:gd name="connsiteY1" fmla="*/ 3286151 h 3298069"/>
              <a:gd name="connsiteX2" fmla="*/ 481246 w 3388193"/>
              <a:gd name="connsiteY2" fmla="*/ 2804905 h 3298069"/>
              <a:gd name="connsiteX3" fmla="*/ 2 w 3388193"/>
              <a:gd name="connsiteY3" fmla="*/ 1643075 h 3298069"/>
              <a:gd name="connsiteX4" fmla="*/ 0 w 3388193"/>
              <a:gd name="connsiteY4" fmla="*/ 1643073 h 3298069"/>
              <a:gd name="connsiteX5" fmla="*/ 481247 w 3388193"/>
              <a:gd name="connsiteY5" fmla="*/ 481244 h 3298069"/>
              <a:gd name="connsiteX6" fmla="*/ 1643077 w 3388193"/>
              <a:gd name="connsiteY6" fmla="*/ 0 h 3298069"/>
              <a:gd name="connsiteX7" fmla="*/ 2804906 w 3388193"/>
              <a:gd name="connsiteY7" fmla="*/ 481247 h 3298069"/>
              <a:gd name="connsiteX8" fmla="*/ 3362349 w 3388193"/>
              <a:gd name="connsiteY8" fmla="*/ 1666886 h 3298069"/>
              <a:gd name="connsiteX9" fmla="*/ 2649845 w 3388193"/>
              <a:gd name="connsiteY9" fmla="*/ 2085967 h 3298069"/>
              <a:gd name="connsiteX10" fmla="*/ 2733242 w 3388193"/>
              <a:gd name="connsiteY10" fmla="*/ 2733396 h 3298069"/>
              <a:gd name="connsiteX0" fmla="*/ 2733242 w 3388193"/>
              <a:gd name="connsiteY0" fmla="*/ 2733396 h 3298069"/>
              <a:gd name="connsiteX1" fmla="*/ 1643075 w 3388193"/>
              <a:gd name="connsiteY1" fmla="*/ 3286151 h 3298069"/>
              <a:gd name="connsiteX2" fmla="*/ 481246 w 3388193"/>
              <a:gd name="connsiteY2" fmla="*/ 2804905 h 3298069"/>
              <a:gd name="connsiteX3" fmla="*/ 2 w 3388193"/>
              <a:gd name="connsiteY3" fmla="*/ 1643075 h 3298069"/>
              <a:gd name="connsiteX4" fmla="*/ 0 w 3388193"/>
              <a:gd name="connsiteY4" fmla="*/ 1643073 h 3298069"/>
              <a:gd name="connsiteX5" fmla="*/ 481247 w 3388193"/>
              <a:gd name="connsiteY5" fmla="*/ 481244 h 3298069"/>
              <a:gd name="connsiteX6" fmla="*/ 1643077 w 3388193"/>
              <a:gd name="connsiteY6" fmla="*/ 0 h 3298069"/>
              <a:gd name="connsiteX7" fmla="*/ 2804906 w 3388193"/>
              <a:gd name="connsiteY7" fmla="*/ 481247 h 3298069"/>
              <a:gd name="connsiteX8" fmla="*/ 3362349 w 3388193"/>
              <a:gd name="connsiteY8" fmla="*/ 1666886 h 3298069"/>
              <a:gd name="connsiteX9" fmla="*/ 2649845 w 3388193"/>
              <a:gd name="connsiteY9" fmla="*/ 2085967 h 3298069"/>
              <a:gd name="connsiteX10" fmla="*/ 2733242 w 3388193"/>
              <a:gd name="connsiteY10" fmla="*/ 2733396 h 3298069"/>
              <a:gd name="connsiteX0" fmla="*/ 2733242 w 3388193"/>
              <a:gd name="connsiteY0" fmla="*/ 2733396 h 3298069"/>
              <a:gd name="connsiteX1" fmla="*/ 1643075 w 3388193"/>
              <a:gd name="connsiteY1" fmla="*/ 3286151 h 3298069"/>
              <a:gd name="connsiteX2" fmla="*/ 481246 w 3388193"/>
              <a:gd name="connsiteY2" fmla="*/ 2804905 h 3298069"/>
              <a:gd name="connsiteX3" fmla="*/ 2 w 3388193"/>
              <a:gd name="connsiteY3" fmla="*/ 1643075 h 3298069"/>
              <a:gd name="connsiteX4" fmla="*/ 0 w 3388193"/>
              <a:gd name="connsiteY4" fmla="*/ 1643073 h 3298069"/>
              <a:gd name="connsiteX5" fmla="*/ 481247 w 3388193"/>
              <a:gd name="connsiteY5" fmla="*/ 481244 h 3298069"/>
              <a:gd name="connsiteX6" fmla="*/ 1643077 w 3388193"/>
              <a:gd name="connsiteY6" fmla="*/ 0 h 3298069"/>
              <a:gd name="connsiteX7" fmla="*/ 2804906 w 3388193"/>
              <a:gd name="connsiteY7" fmla="*/ 481247 h 3298069"/>
              <a:gd name="connsiteX8" fmla="*/ 3362349 w 3388193"/>
              <a:gd name="connsiteY8" fmla="*/ 1666886 h 3298069"/>
              <a:gd name="connsiteX9" fmla="*/ 2649845 w 3388193"/>
              <a:gd name="connsiteY9" fmla="*/ 2085967 h 3298069"/>
              <a:gd name="connsiteX10" fmla="*/ 2733242 w 3388193"/>
              <a:gd name="connsiteY10" fmla="*/ 2733396 h 3298069"/>
              <a:gd name="connsiteX0" fmla="*/ 2733242 w 3388193"/>
              <a:gd name="connsiteY0" fmla="*/ 2733396 h 3331114"/>
              <a:gd name="connsiteX1" fmla="*/ 2286025 w 3388193"/>
              <a:gd name="connsiteY1" fmla="*/ 3074681 h 3331114"/>
              <a:gd name="connsiteX2" fmla="*/ 1643075 w 3388193"/>
              <a:gd name="connsiteY2" fmla="*/ 3286151 h 3331114"/>
              <a:gd name="connsiteX3" fmla="*/ 481246 w 3388193"/>
              <a:gd name="connsiteY3" fmla="*/ 2804905 h 3331114"/>
              <a:gd name="connsiteX4" fmla="*/ 2 w 3388193"/>
              <a:gd name="connsiteY4" fmla="*/ 1643075 h 3331114"/>
              <a:gd name="connsiteX5" fmla="*/ 0 w 3388193"/>
              <a:gd name="connsiteY5" fmla="*/ 1643073 h 3331114"/>
              <a:gd name="connsiteX6" fmla="*/ 481247 w 3388193"/>
              <a:gd name="connsiteY6" fmla="*/ 481244 h 3331114"/>
              <a:gd name="connsiteX7" fmla="*/ 1643077 w 3388193"/>
              <a:gd name="connsiteY7" fmla="*/ 0 h 3331114"/>
              <a:gd name="connsiteX8" fmla="*/ 2804906 w 3388193"/>
              <a:gd name="connsiteY8" fmla="*/ 481247 h 3331114"/>
              <a:gd name="connsiteX9" fmla="*/ 3362349 w 3388193"/>
              <a:gd name="connsiteY9" fmla="*/ 1666886 h 3331114"/>
              <a:gd name="connsiteX10" fmla="*/ 2649845 w 3388193"/>
              <a:gd name="connsiteY10" fmla="*/ 2085967 h 3331114"/>
              <a:gd name="connsiteX11" fmla="*/ 2733242 w 3388193"/>
              <a:gd name="connsiteY11" fmla="*/ 2733396 h 3331114"/>
              <a:gd name="connsiteX0" fmla="*/ 2233144 w 3388193"/>
              <a:gd name="connsiteY0" fmla="*/ 2519064 h 3331114"/>
              <a:gd name="connsiteX1" fmla="*/ 2286025 w 3388193"/>
              <a:gd name="connsiteY1" fmla="*/ 3074681 h 3331114"/>
              <a:gd name="connsiteX2" fmla="*/ 1643075 w 3388193"/>
              <a:gd name="connsiteY2" fmla="*/ 3286151 h 3331114"/>
              <a:gd name="connsiteX3" fmla="*/ 481246 w 3388193"/>
              <a:gd name="connsiteY3" fmla="*/ 2804905 h 3331114"/>
              <a:gd name="connsiteX4" fmla="*/ 2 w 3388193"/>
              <a:gd name="connsiteY4" fmla="*/ 1643075 h 3331114"/>
              <a:gd name="connsiteX5" fmla="*/ 0 w 3388193"/>
              <a:gd name="connsiteY5" fmla="*/ 1643073 h 3331114"/>
              <a:gd name="connsiteX6" fmla="*/ 481247 w 3388193"/>
              <a:gd name="connsiteY6" fmla="*/ 481244 h 3331114"/>
              <a:gd name="connsiteX7" fmla="*/ 1643077 w 3388193"/>
              <a:gd name="connsiteY7" fmla="*/ 0 h 3331114"/>
              <a:gd name="connsiteX8" fmla="*/ 2804906 w 3388193"/>
              <a:gd name="connsiteY8" fmla="*/ 481247 h 3331114"/>
              <a:gd name="connsiteX9" fmla="*/ 3362349 w 3388193"/>
              <a:gd name="connsiteY9" fmla="*/ 1666886 h 3331114"/>
              <a:gd name="connsiteX10" fmla="*/ 2649845 w 3388193"/>
              <a:gd name="connsiteY10" fmla="*/ 2085967 h 3331114"/>
              <a:gd name="connsiteX11" fmla="*/ 2233144 w 3388193"/>
              <a:gd name="connsiteY11" fmla="*/ 2519064 h 3331114"/>
              <a:gd name="connsiteX0" fmla="*/ 2233144 w 3388193"/>
              <a:gd name="connsiteY0" fmla="*/ 2519064 h 3295392"/>
              <a:gd name="connsiteX1" fmla="*/ 1928803 w 3388193"/>
              <a:gd name="connsiteY1" fmla="*/ 2860349 h 3295392"/>
              <a:gd name="connsiteX2" fmla="*/ 1643075 w 3388193"/>
              <a:gd name="connsiteY2" fmla="*/ 3286151 h 3295392"/>
              <a:gd name="connsiteX3" fmla="*/ 481246 w 3388193"/>
              <a:gd name="connsiteY3" fmla="*/ 2804905 h 3295392"/>
              <a:gd name="connsiteX4" fmla="*/ 2 w 3388193"/>
              <a:gd name="connsiteY4" fmla="*/ 1643075 h 3295392"/>
              <a:gd name="connsiteX5" fmla="*/ 0 w 3388193"/>
              <a:gd name="connsiteY5" fmla="*/ 1643073 h 3295392"/>
              <a:gd name="connsiteX6" fmla="*/ 481247 w 3388193"/>
              <a:gd name="connsiteY6" fmla="*/ 481244 h 3295392"/>
              <a:gd name="connsiteX7" fmla="*/ 1643077 w 3388193"/>
              <a:gd name="connsiteY7" fmla="*/ 0 h 3295392"/>
              <a:gd name="connsiteX8" fmla="*/ 2804906 w 3388193"/>
              <a:gd name="connsiteY8" fmla="*/ 481247 h 3295392"/>
              <a:gd name="connsiteX9" fmla="*/ 3362349 w 3388193"/>
              <a:gd name="connsiteY9" fmla="*/ 1666886 h 3295392"/>
              <a:gd name="connsiteX10" fmla="*/ 2649845 w 3388193"/>
              <a:gd name="connsiteY10" fmla="*/ 2085967 h 3295392"/>
              <a:gd name="connsiteX11" fmla="*/ 2233144 w 3388193"/>
              <a:gd name="connsiteY11" fmla="*/ 2519064 h 3295392"/>
              <a:gd name="connsiteX0" fmla="*/ 2233144 w 3388193"/>
              <a:gd name="connsiteY0" fmla="*/ 2519064 h 3295392"/>
              <a:gd name="connsiteX1" fmla="*/ 1928803 w 3388193"/>
              <a:gd name="connsiteY1" fmla="*/ 2860349 h 3295392"/>
              <a:gd name="connsiteX2" fmla="*/ 1643075 w 3388193"/>
              <a:gd name="connsiteY2" fmla="*/ 3286151 h 3295392"/>
              <a:gd name="connsiteX3" fmla="*/ 481246 w 3388193"/>
              <a:gd name="connsiteY3" fmla="*/ 2804905 h 3295392"/>
              <a:gd name="connsiteX4" fmla="*/ 2 w 3388193"/>
              <a:gd name="connsiteY4" fmla="*/ 1643075 h 3295392"/>
              <a:gd name="connsiteX5" fmla="*/ 0 w 3388193"/>
              <a:gd name="connsiteY5" fmla="*/ 1643073 h 3295392"/>
              <a:gd name="connsiteX6" fmla="*/ 481247 w 3388193"/>
              <a:gd name="connsiteY6" fmla="*/ 481244 h 3295392"/>
              <a:gd name="connsiteX7" fmla="*/ 1643077 w 3388193"/>
              <a:gd name="connsiteY7" fmla="*/ 0 h 3295392"/>
              <a:gd name="connsiteX8" fmla="*/ 2804906 w 3388193"/>
              <a:gd name="connsiteY8" fmla="*/ 481247 h 3295392"/>
              <a:gd name="connsiteX9" fmla="*/ 3362349 w 3388193"/>
              <a:gd name="connsiteY9" fmla="*/ 1666886 h 3295392"/>
              <a:gd name="connsiteX10" fmla="*/ 2649845 w 3388193"/>
              <a:gd name="connsiteY10" fmla="*/ 2085967 h 3295392"/>
              <a:gd name="connsiteX11" fmla="*/ 2233144 w 3388193"/>
              <a:gd name="connsiteY11" fmla="*/ 2519064 h 3295392"/>
              <a:gd name="connsiteX0" fmla="*/ 2233144 w 3388193"/>
              <a:gd name="connsiteY0" fmla="*/ 2519064 h 3295392"/>
              <a:gd name="connsiteX1" fmla="*/ 1928803 w 3388193"/>
              <a:gd name="connsiteY1" fmla="*/ 2860349 h 3295392"/>
              <a:gd name="connsiteX2" fmla="*/ 1643075 w 3388193"/>
              <a:gd name="connsiteY2" fmla="*/ 3286151 h 3295392"/>
              <a:gd name="connsiteX3" fmla="*/ 481246 w 3388193"/>
              <a:gd name="connsiteY3" fmla="*/ 2804905 h 3295392"/>
              <a:gd name="connsiteX4" fmla="*/ 2 w 3388193"/>
              <a:gd name="connsiteY4" fmla="*/ 1643075 h 3295392"/>
              <a:gd name="connsiteX5" fmla="*/ 0 w 3388193"/>
              <a:gd name="connsiteY5" fmla="*/ 1643073 h 3295392"/>
              <a:gd name="connsiteX6" fmla="*/ 481247 w 3388193"/>
              <a:gd name="connsiteY6" fmla="*/ 481244 h 3295392"/>
              <a:gd name="connsiteX7" fmla="*/ 1643077 w 3388193"/>
              <a:gd name="connsiteY7" fmla="*/ 0 h 3295392"/>
              <a:gd name="connsiteX8" fmla="*/ 2804906 w 3388193"/>
              <a:gd name="connsiteY8" fmla="*/ 481247 h 3295392"/>
              <a:gd name="connsiteX9" fmla="*/ 3362349 w 3388193"/>
              <a:gd name="connsiteY9" fmla="*/ 1666886 h 3295392"/>
              <a:gd name="connsiteX10" fmla="*/ 2649845 w 3388193"/>
              <a:gd name="connsiteY10" fmla="*/ 2085967 h 3295392"/>
              <a:gd name="connsiteX11" fmla="*/ 2233144 w 3388193"/>
              <a:gd name="connsiteY11" fmla="*/ 2519064 h 3295392"/>
              <a:gd name="connsiteX0" fmla="*/ 2233144 w 3388193"/>
              <a:gd name="connsiteY0" fmla="*/ 2519064 h 3295392"/>
              <a:gd name="connsiteX1" fmla="*/ 1928803 w 3388193"/>
              <a:gd name="connsiteY1" fmla="*/ 2860349 h 3295392"/>
              <a:gd name="connsiteX2" fmla="*/ 1643075 w 3388193"/>
              <a:gd name="connsiteY2" fmla="*/ 3286151 h 3295392"/>
              <a:gd name="connsiteX3" fmla="*/ 481246 w 3388193"/>
              <a:gd name="connsiteY3" fmla="*/ 2804905 h 3295392"/>
              <a:gd name="connsiteX4" fmla="*/ 2 w 3388193"/>
              <a:gd name="connsiteY4" fmla="*/ 1643075 h 3295392"/>
              <a:gd name="connsiteX5" fmla="*/ 0 w 3388193"/>
              <a:gd name="connsiteY5" fmla="*/ 1643073 h 3295392"/>
              <a:gd name="connsiteX6" fmla="*/ 481247 w 3388193"/>
              <a:gd name="connsiteY6" fmla="*/ 481244 h 3295392"/>
              <a:gd name="connsiteX7" fmla="*/ 1643077 w 3388193"/>
              <a:gd name="connsiteY7" fmla="*/ 0 h 3295392"/>
              <a:gd name="connsiteX8" fmla="*/ 2804906 w 3388193"/>
              <a:gd name="connsiteY8" fmla="*/ 481247 h 3295392"/>
              <a:gd name="connsiteX9" fmla="*/ 3362349 w 3388193"/>
              <a:gd name="connsiteY9" fmla="*/ 1666886 h 3295392"/>
              <a:gd name="connsiteX10" fmla="*/ 2649845 w 3388193"/>
              <a:gd name="connsiteY10" fmla="*/ 2085967 h 3295392"/>
              <a:gd name="connsiteX11" fmla="*/ 2233144 w 3388193"/>
              <a:gd name="connsiteY11" fmla="*/ 2519064 h 3295392"/>
              <a:gd name="connsiteX0" fmla="*/ 2233144 w 3388193"/>
              <a:gd name="connsiteY0" fmla="*/ 2519064 h 3295392"/>
              <a:gd name="connsiteX1" fmla="*/ 1928803 w 3388193"/>
              <a:gd name="connsiteY1" fmla="*/ 2860349 h 3295392"/>
              <a:gd name="connsiteX2" fmla="*/ 1643075 w 3388193"/>
              <a:gd name="connsiteY2" fmla="*/ 3286151 h 3295392"/>
              <a:gd name="connsiteX3" fmla="*/ 481246 w 3388193"/>
              <a:gd name="connsiteY3" fmla="*/ 2804905 h 3295392"/>
              <a:gd name="connsiteX4" fmla="*/ 2 w 3388193"/>
              <a:gd name="connsiteY4" fmla="*/ 1643075 h 3295392"/>
              <a:gd name="connsiteX5" fmla="*/ 0 w 3388193"/>
              <a:gd name="connsiteY5" fmla="*/ 1643073 h 3295392"/>
              <a:gd name="connsiteX6" fmla="*/ 481247 w 3388193"/>
              <a:gd name="connsiteY6" fmla="*/ 481244 h 3295392"/>
              <a:gd name="connsiteX7" fmla="*/ 1643077 w 3388193"/>
              <a:gd name="connsiteY7" fmla="*/ 0 h 3295392"/>
              <a:gd name="connsiteX8" fmla="*/ 2804906 w 3388193"/>
              <a:gd name="connsiteY8" fmla="*/ 481247 h 3295392"/>
              <a:gd name="connsiteX9" fmla="*/ 3362349 w 3388193"/>
              <a:gd name="connsiteY9" fmla="*/ 1666886 h 3295392"/>
              <a:gd name="connsiteX10" fmla="*/ 2649845 w 3388193"/>
              <a:gd name="connsiteY10" fmla="*/ 2085967 h 3295392"/>
              <a:gd name="connsiteX11" fmla="*/ 2233144 w 3388193"/>
              <a:gd name="connsiteY11" fmla="*/ 2519064 h 3295392"/>
              <a:gd name="connsiteX0" fmla="*/ 2233144 w 3388193"/>
              <a:gd name="connsiteY0" fmla="*/ 2519064 h 3295392"/>
              <a:gd name="connsiteX1" fmla="*/ 1928803 w 3388193"/>
              <a:gd name="connsiteY1" fmla="*/ 2860349 h 3295392"/>
              <a:gd name="connsiteX2" fmla="*/ 1643075 w 3388193"/>
              <a:gd name="connsiteY2" fmla="*/ 3286151 h 3295392"/>
              <a:gd name="connsiteX3" fmla="*/ 481246 w 3388193"/>
              <a:gd name="connsiteY3" fmla="*/ 2804905 h 3295392"/>
              <a:gd name="connsiteX4" fmla="*/ 2 w 3388193"/>
              <a:gd name="connsiteY4" fmla="*/ 1643075 h 3295392"/>
              <a:gd name="connsiteX5" fmla="*/ 0 w 3388193"/>
              <a:gd name="connsiteY5" fmla="*/ 1643073 h 3295392"/>
              <a:gd name="connsiteX6" fmla="*/ 481247 w 3388193"/>
              <a:gd name="connsiteY6" fmla="*/ 481244 h 3295392"/>
              <a:gd name="connsiteX7" fmla="*/ 1643077 w 3388193"/>
              <a:gd name="connsiteY7" fmla="*/ 0 h 3295392"/>
              <a:gd name="connsiteX8" fmla="*/ 2804906 w 3388193"/>
              <a:gd name="connsiteY8" fmla="*/ 481247 h 3295392"/>
              <a:gd name="connsiteX9" fmla="*/ 3362349 w 3388193"/>
              <a:gd name="connsiteY9" fmla="*/ 1666886 h 3295392"/>
              <a:gd name="connsiteX10" fmla="*/ 2649845 w 3388193"/>
              <a:gd name="connsiteY10" fmla="*/ 2085967 h 3295392"/>
              <a:gd name="connsiteX11" fmla="*/ 2233144 w 3388193"/>
              <a:gd name="connsiteY11" fmla="*/ 2519064 h 3295392"/>
              <a:gd name="connsiteX0" fmla="*/ 2233144 w 3490111"/>
              <a:gd name="connsiteY0" fmla="*/ 2519064 h 3295392"/>
              <a:gd name="connsiteX1" fmla="*/ 1928803 w 3490111"/>
              <a:gd name="connsiteY1" fmla="*/ 2860349 h 3295392"/>
              <a:gd name="connsiteX2" fmla="*/ 1643075 w 3490111"/>
              <a:gd name="connsiteY2" fmla="*/ 3286151 h 3295392"/>
              <a:gd name="connsiteX3" fmla="*/ 481246 w 3490111"/>
              <a:gd name="connsiteY3" fmla="*/ 2804905 h 3295392"/>
              <a:gd name="connsiteX4" fmla="*/ 2 w 3490111"/>
              <a:gd name="connsiteY4" fmla="*/ 1643075 h 3295392"/>
              <a:gd name="connsiteX5" fmla="*/ 0 w 3490111"/>
              <a:gd name="connsiteY5" fmla="*/ 1643073 h 3295392"/>
              <a:gd name="connsiteX6" fmla="*/ 481247 w 3490111"/>
              <a:gd name="connsiteY6" fmla="*/ 481244 h 3295392"/>
              <a:gd name="connsiteX7" fmla="*/ 1643077 w 3490111"/>
              <a:gd name="connsiteY7" fmla="*/ 0 h 3295392"/>
              <a:gd name="connsiteX8" fmla="*/ 2804906 w 3490111"/>
              <a:gd name="connsiteY8" fmla="*/ 481247 h 3295392"/>
              <a:gd name="connsiteX9" fmla="*/ 3362349 w 3490111"/>
              <a:gd name="connsiteY9" fmla="*/ 1666886 h 3295392"/>
              <a:gd name="connsiteX10" fmla="*/ 2649845 w 3490111"/>
              <a:gd name="connsiteY10" fmla="*/ 2085967 h 3295392"/>
              <a:gd name="connsiteX11" fmla="*/ 2233144 w 3490111"/>
              <a:gd name="connsiteY11" fmla="*/ 2519064 h 3295392"/>
              <a:gd name="connsiteX0" fmla="*/ 2233144 w 3490111"/>
              <a:gd name="connsiteY0" fmla="*/ 2519064 h 3295392"/>
              <a:gd name="connsiteX1" fmla="*/ 1928803 w 3490111"/>
              <a:gd name="connsiteY1" fmla="*/ 2860349 h 3295392"/>
              <a:gd name="connsiteX2" fmla="*/ 1643075 w 3490111"/>
              <a:gd name="connsiteY2" fmla="*/ 3286151 h 3295392"/>
              <a:gd name="connsiteX3" fmla="*/ 481246 w 3490111"/>
              <a:gd name="connsiteY3" fmla="*/ 2804905 h 3295392"/>
              <a:gd name="connsiteX4" fmla="*/ 2 w 3490111"/>
              <a:gd name="connsiteY4" fmla="*/ 1643075 h 3295392"/>
              <a:gd name="connsiteX5" fmla="*/ 0 w 3490111"/>
              <a:gd name="connsiteY5" fmla="*/ 1643073 h 3295392"/>
              <a:gd name="connsiteX6" fmla="*/ 481247 w 3490111"/>
              <a:gd name="connsiteY6" fmla="*/ 481244 h 3295392"/>
              <a:gd name="connsiteX7" fmla="*/ 1643077 w 3490111"/>
              <a:gd name="connsiteY7" fmla="*/ 0 h 3295392"/>
              <a:gd name="connsiteX8" fmla="*/ 2804906 w 3490111"/>
              <a:gd name="connsiteY8" fmla="*/ 481247 h 3295392"/>
              <a:gd name="connsiteX9" fmla="*/ 3362349 w 3490111"/>
              <a:gd name="connsiteY9" fmla="*/ 1666886 h 3295392"/>
              <a:gd name="connsiteX10" fmla="*/ 2649845 w 3490111"/>
              <a:gd name="connsiteY10" fmla="*/ 2085967 h 3295392"/>
              <a:gd name="connsiteX11" fmla="*/ 2233144 w 3490111"/>
              <a:gd name="connsiteY11" fmla="*/ 2519064 h 3295392"/>
              <a:gd name="connsiteX0" fmla="*/ 2233144 w 3490111"/>
              <a:gd name="connsiteY0" fmla="*/ 2519064 h 3295392"/>
              <a:gd name="connsiteX1" fmla="*/ 1928803 w 3490111"/>
              <a:gd name="connsiteY1" fmla="*/ 2860349 h 3295392"/>
              <a:gd name="connsiteX2" fmla="*/ 1643075 w 3490111"/>
              <a:gd name="connsiteY2" fmla="*/ 3286151 h 3295392"/>
              <a:gd name="connsiteX3" fmla="*/ 481246 w 3490111"/>
              <a:gd name="connsiteY3" fmla="*/ 2804905 h 3295392"/>
              <a:gd name="connsiteX4" fmla="*/ 2 w 3490111"/>
              <a:gd name="connsiteY4" fmla="*/ 1643075 h 3295392"/>
              <a:gd name="connsiteX5" fmla="*/ 0 w 3490111"/>
              <a:gd name="connsiteY5" fmla="*/ 1643073 h 3295392"/>
              <a:gd name="connsiteX6" fmla="*/ 481247 w 3490111"/>
              <a:gd name="connsiteY6" fmla="*/ 481244 h 3295392"/>
              <a:gd name="connsiteX7" fmla="*/ 1643077 w 3490111"/>
              <a:gd name="connsiteY7" fmla="*/ 0 h 3295392"/>
              <a:gd name="connsiteX8" fmla="*/ 2804906 w 3490111"/>
              <a:gd name="connsiteY8" fmla="*/ 481247 h 3295392"/>
              <a:gd name="connsiteX9" fmla="*/ 3362349 w 3490111"/>
              <a:gd name="connsiteY9" fmla="*/ 1666886 h 3295392"/>
              <a:gd name="connsiteX10" fmla="*/ 2649845 w 3490111"/>
              <a:gd name="connsiteY10" fmla="*/ 2085967 h 3295392"/>
              <a:gd name="connsiteX11" fmla="*/ 2233144 w 3490111"/>
              <a:gd name="connsiteY11" fmla="*/ 2519064 h 3295392"/>
              <a:gd name="connsiteX0" fmla="*/ 2233144 w 3490111"/>
              <a:gd name="connsiteY0" fmla="*/ 2519064 h 3300726"/>
              <a:gd name="connsiteX1" fmla="*/ 1785895 w 3490111"/>
              <a:gd name="connsiteY1" fmla="*/ 2717455 h 3300726"/>
              <a:gd name="connsiteX2" fmla="*/ 1643075 w 3490111"/>
              <a:gd name="connsiteY2" fmla="*/ 3286151 h 3300726"/>
              <a:gd name="connsiteX3" fmla="*/ 481246 w 3490111"/>
              <a:gd name="connsiteY3" fmla="*/ 2804905 h 3300726"/>
              <a:gd name="connsiteX4" fmla="*/ 2 w 3490111"/>
              <a:gd name="connsiteY4" fmla="*/ 1643075 h 3300726"/>
              <a:gd name="connsiteX5" fmla="*/ 0 w 3490111"/>
              <a:gd name="connsiteY5" fmla="*/ 1643073 h 3300726"/>
              <a:gd name="connsiteX6" fmla="*/ 481247 w 3490111"/>
              <a:gd name="connsiteY6" fmla="*/ 481244 h 3300726"/>
              <a:gd name="connsiteX7" fmla="*/ 1643077 w 3490111"/>
              <a:gd name="connsiteY7" fmla="*/ 0 h 3300726"/>
              <a:gd name="connsiteX8" fmla="*/ 2804906 w 3490111"/>
              <a:gd name="connsiteY8" fmla="*/ 481247 h 3300726"/>
              <a:gd name="connsiteX9" fmla="*/ 3362349 w 3490111"/>
              <a:gd name="connsiteY9" fmla="*/ 1666886 h 3300726"/>
              <a:gd name="connsiteX10" fmla="*/ 2649845 w 3490111"/>
              <a:gd name="connsiteY10" fmla="*/ 2085967 h 3300726"/>
              <a:gd name="connsiteX11" fmla="*/ 2233144 w 3490111"/>
              <a:gd name="connsiteY11" fmla="*/ 2519064 h 3300726"/>
              <a:gd name="connsiteX0" fmla="*/ 2233144 w 3490111"/>
              <a:gd name="connsiteY0" fmla="*/ 2519064 h 3300726"/>
              <a:gd name="connsiteX1" fmla="*/ 1785895 w 3490111"/>
              <a:gd name="connsiteY1" fmla="*/ 2717455 h 3300726"/>
              <a:gd name="connsiteX2" fmla="*/ 1643075 w 3490111"/>
              <a:gd name="connsiteY2" fmla="*/ 3286151 h 3300726"/>
              <a:gd name="connsiteX3" fmla="*/ 481246 w 3490111"/>
              <a:gd name="connsiteY3" fmla="*/ 2804905 h 3300726"/>
              <a:gd name="connsiteX4" fmla="*/ 2 w 3490111"/>
              <a:gd name="connsiteY4" fmla="*/ 1643075 h 3300726"/>
              <a:gd name="connsiteX5" fmla="*/ 0 w 3490111"/>
              <a:gd name="connsiteY5" fmla="*/ 1643073 h 3300726"/>
              <a:gd name="connsiteX6" fmla="*/ 481247 w 3490111"/>
              <a:gd name="connsiteY6" fmla="*/ 481244 h 3300726"/>
              <a:gd name="connsiteX7" fmla="*/ 1643077 w 3490111"/>
              <a:gd name="connsiteY7" fmla="*/ 0 h 3300726"/>
              <a:gd name="connsiteX8" fmla="*/ 2804906 w 3490111"/>
              <a:gd name="connsiteY8" fmla="*/ 481247 h 3300726"/>
              <a:gd name="connsiteX9" fmla="*/ 3362349 w 3490111"/>
              <a:gd name="connsiteY9" fmla="*/ 1666886 h 3300726"/>
              <a:gd name="connsiteX10" fmla="*/ 2649845 w 3490111"/>
              <a:gd name="connsiteY10" fmla="*/ 2085967 h 3300726"/>
              <a:gd name="connsiteX11" fmla="*/ 2233144 w 3490111"/>
              <a:gd name="connsiteY11" fmla="*/ 2519064 h 3300726"/>
              <a:gd name="connsiteX0" fmla="*/ 2233144 w 3490111"/>
              <a:gd name="connsiteY0" fmla="*/ 2519064 h 3300726"/>
              <a:gd name="connsiteX1" fmla="*/ 1785895 w 3490111"/>
              <a:gd name="connsiteY1" fmla="*/ 2717455 h 3300726"/>
              <a:gd name="connsiteX2" fmla="*/ 1643075 w 3490111"/>
              <a:gd name="connsiteY2" fmla="*/ 3286151 h 3300726"/>
              <a:gd name="connsiteX3" fmla="*/ 481246 w 3490111"/>
              <a:gd name="connsiteY3" fmla="*/ 2804905 h 3300726"/>
              <a:gd name="connsiteX4" fmla="*/ 2 w 3490111"/>
              <a:gd name="connsiteY4" fmla="*/ 1643075 h 3300726"/>
              <a:gd name="connsiteX5" fmla="*/ 0 w 3490111"/>
              <a:gd name="connsiteY5" fmla="*/ 1643073 h 3300726"/>
              <a:gd name="connsiteX6" fmla="*/ 481247 w 3490111"/>
              <a:gd name="connsiteY6" fmla="*/ 481244 h 3300726"/>
              <a:gd name="connsiteX7" fmla="*/ 1643077 w 3490111"/>
              <a:gd name="connsiteY7" fmla="*/ 0 h 3300726"/>
              <a:gd name="connsiteX8" fmla="*/ 2804906 w 3490111"/>
              <a:gd name="connsiteY8" fmla="*/ 481247 h 3300726"/>
              <a:gd name="connsiteX9" fmla="*/ 3362349 w 3490111"/>
              <a:gd name="connsiteY9" fmla="*/ 1666886 h 3300726"/>
              <a:gd name="connsiteX10" fmla="*/ 2649845 w 3490111"/>
              <a:gd name="connsiteY10" fmla="*/ 2085967 h 3300726"/>
              <a:gd name="connsiteX11" fmla="*/ 2233144 w 3490111"/>
              <a:gd name="connsiteY11" fmla="*/ 2519064 h 3300726"/>
              <a:gd name="connsiteX0" fmla="*/ 2233144 w 3490111"/>
              <a:gd name="connsiteY0" fmla="*/ 2519064 h 3300726"/>
              <a:gd name="connsiteX1" fmla="*/ 1785895 w 3490111"/>
              <a:gd name="connsiteY1" fmla="*/ 2717455 h 3300726"/>
              <a:gd name="connsiteX2" fmla="*/ 1643075 w 3490111"/>
              <a:gd name="connsiteY2" fmla="*/ 3286151 h 3300726"/>
              <a:gd name="connsiteX3" fmla="*/ 481246 w 3490111"/>
              <a:gd name="connsiteY3" fmla="*/ 2804905 h 3300726"/>
              <a:gd name="connsiteX4" fmla="*/ 2 w 3490111"/>
              <a:gd name="connsiteY4" fmla="*/ 1643075 h 3300726"/>
              <a:gd name="connsiteX5" fmla="*/ 0 w 3490111"/>
              <a:gd name="connsiteY5" fmla="*/ 1643073 h 3300726"/>
              <a:gd name="connsiteX6" fmla="*/ 481247 w 3490111"/>
              <a:gd name="connsiteY6" fmla="*/ 481244 h 3300726"/>
              <a:gd name="connsiteX7" fmla="*/ 1643077 w 3490111"/>
              <a:gd name="connsiteY7" fmla="*/ 0 h 3300726"/>
              <a:gd name="connsiteX8" fmla="*/ 2804906 w 3490111"/>
              <a:gd name="connsiteY8" fmla="*/ 481247 h 3300726"/>
              <a:gd name="connsiteX9" fmla="*/ 3362349 w 3490111"/>
              <a:gd name="connsiteY9" fmla="*/ 1666886 h 3300726"/>
              <a:gd name="connsiteX10" fmla="*/ 2649845 w 3490111"/>
              <a:gd name="connsiteY10" fmla="*/ 2085967 h 3300726"/>
              <a:gd name="connsiteX11" fmla="*/ 2233144 w 3490111"/>
              <a:gd name="connsiteY11" fmla="*/ 2519064 h 3300726"/>
              <a:gd name="connsiteX0" fmla="*/ 2233144 w 3388193"/>
              <a:gd name="connsiteY0" fmla="*/ 2519064 h 3300726"/>
              <a:gd name="connsiteX1" fmla="*/ 1785895 w 3388193"/>
              <a:gd name="connsiteY1" fmla="*/ 2717455 h 3300726"/>
              <a:gd name="connsiteX2" fmla="*/ 1643075 w 3388193"/>
              <a:gd name="connsiteY2" fmla="*/ 3286151 h 3300726"/>
              <a:gd name="connsiteX3" fmla="*/ 481246 w 3388193"/>
              <a:gd name="connsiteY3" fmla="*/ 2804905 h 3300726"/>
              <a:gd name="connsiteX4" fmla="*/ 2 w 3388193"/>
              <a:gd name="connsiteY4" fmla="*/ 1643075 h 3300726"/>
              <a:gd name="connsiteX5" fmla="*/ 0 w 3388193"/>
              <a:gd name="connsiteY5" fmla="*/ 1643073 h 3300726"/>
              <a:gd name="connsiteX6" fmla="*/ 481247 w 3388193"/>
              <a:gd name="connsiteY6" fmla="*/ 481244 h 3300726"/>
              <a:gd name="connsiteX7" fmla="*/ 1643077 w 3388193"/>
              <a:gd name="connsiteY7" fmla="*/ 0 h 3300726"/>
              <a:gd name="connsiteX8" fmla="*/ 2804906 w 3388193"/>
              <a:gd name="connsiteY8" fmla="*/ 481247 h 3300726"/>
              <a:gd name="connsiteX9" fmla="*/ 3362349 w 3388193"/>
              <a:gd name="connsiteY9" fmla="*/ 1666886 h 3300726"/>
              <a:gd name="connsiteX10" fmla="*/ 2649845 w 3388193"/>
              <a:gd name="connsiteY10" fmla="*/ 2085967 h 3300726"/>
              <a:gd name="connsiteX11" fmla="*/ 2233144 w 3388193"/>
              <a:gd name="connsiteY11" fmla="*/ 2519064 h 3300726"/>
              <a:gd name="connsiteX0" fmla="*/ 2233144 w 3388193"/>
              <a:gd name="connsiteY0" fmla="*/ 2519064 h 3300726"/>
              <a:gd name="connsiteX1" fmla="*/ 1785895 w 3388193"/>
              <a:gd name="connsiteY1" fmla="*/ 2717455 h 3300726"/>
              <a:gd name="connsiteX2" fmla="*/ 1643075 w 3388193"/>
              <a:gd name="connsiteY2" fmla="*/ 3286151 h 3300726"/>
              <a:gd name="connsiteX3" fmla="*/ 481246 w 3388193"/>
              <a:gd name="connsiteY3" fmla="*/ 2804905 h 3300726"/>
              <a:gd name="connsiteX4" fmla="*/ 2 w 3388193"/>
              <a:gd name="connsiteY4" fmla="*/ 1643075 h 3300726"/>
              <a:gd name="connsiteX5" fmla="*/ 0 w 3388193"/>
              <a:gd name="connsiteY5" fmla="*/ 1643073 h 3300726"/>
              <a:gd name="connsiteX6" fmla="*/ 481247 w 3388193"/>
              <a:gd name="connsiteY6" fmla="*/ 481244 h 3300726"/>
              <a:gd name="connsiteX7" fmla="*/ 1643077 w 3388193"/>
              <a:gd name="connsiteY7" fmla="*/ 0 h 3300726"/>
              <a:gd name="connsiteX8" fmla="*/ 2804906 w 3388193"/>
              <a:gd name="connsiteY8" fmla="*/ 481247 h 3300726"/>
              <a:gd name="connsiteX9" fmla="*/ 3362349 w 3388193"/>
              <a:gd name="connsiteY9" fmla="*/ 1666886 h 3300726"/>
              <a:gd name="connsiteX10" fmla="*/ 2649845 w 3388193"/>
              <a:gd name="connsiteY10" fmla="*/ 2085967 h 3300726"/>
              <a:gd name="connsiteX11" fmla="*/ 2233144 w 3388193"/>
              <a:gd name="connsiteY11" fmla="*/ 2519064 h 3300726"/>
              <a:gd name="connsiteX0" fmla="*/ 2233144 w 3435823"/>
              <a:gd name="connsiteY0" fmla="*/ 2519064 h 3300726"/>
              <a:gd name="connsiteX1" fmla="*/ 1785895 w 3435823"/>
              <a:gd name="connsiteY1" fmla="*/ 2717455 h 3300726"/>
              <a:gd name="connsiteX2" fmla="*/ 1643075 w 3435823"/>
              <a:gd name="connsiteY2" fmla="*/ 3286151 h 3300726"/>
              <a:gd name="connsiteX3" fmla="*/ 481246 w 3435823"/>
              <a:gd name="connsiteY3" fmla="*/ 2804905 h 3300726"/>
              <a:gd name="connsiteX4" fmla="*/ 2 w 3435823"/>
              <a:gd name="connsiteY4" fmla="*/ 1643075 h 3300726"/>
              <a:gd name="connsiteX5" fmla="*/ 0 w 3435823"/>
              <a:gd name="connsiteY5" fmla="*/ 1643073 h 3300726"/>
              <a:gd name="connsiteX6" fmla="*/ 481247 w 3435823"/>
              <a:gd name="connsiteY6" fmla="*/ 481244 h 3300726"/>
              <a:gd name="connsiteX7" fmla="*/ 1643077 w 3435823"/>
              <a:gd name="connsiteY7" fmla="*/ 0 h 3300726"/>
              <a:gd name="connsiteX8" fmla="*/ 2804906 w 3435823"/>
              <a:gd name="connsiteY8" fmla="*/ 481247 h 3300726"/>
              <a:gd name="connsiteX9" fmla="*/ 3362349 w 3435823"/>
              <a:gd name="connsiteY9" fmla="*/ 1666886 h 3300726"/>
              <a:gd name="connsiteX10" fmla="*/ 2364061 w 3435823"/>
              <a:gd name="connsiteY10" fmla="*/ 2085967 h 3300726"/>
              <a:gd name="connsiteX11" fmla="*/ 2233144 w 3435823"/>
              <a:gd name="connsiteY11" fmla="*/ 2519064 h 3300726"/>
              <a:gd name="connsiteX0" fmla="*/ 2233144 w 3400109"/>
              <a:gd name="connsiteY0" fmla="*/ 2519064 h 3300726"/>
              <a:gd name="connsiteX1" fmla="*/ 1785895 w 3400109"/>
              <a:gd name="connsiteY1" fmla="*/ 2717455 h 3300726"/>
              <a:gd name="connsiteX2" fmla="*/ 1643075 w 3400109"/>
              <a:gd name="connsiteY2" fmla="*/ 3286151 h 3300726"/>
              <a:gd name="connsiteX3" fmla="*/ 481246 w 3400109"/>
              <a:gd name="connsiteY3" fmla="*/ 2804905 h 3300726"/>
              <a:gd name="connsiteX4" fmla="*/ 2 w 3400109"/>
              <a:gd name="connsiteY4" fmla="*/ 1643075 h 3300726"/>
              <a:gd name="connsiteX5" fmla="*/ 0 w 3400109"/>
              <a:gd name="connsiteY5" fmla="*/ 1643073 h 3300726"/>
              <a:gd name="connsiteX6" fmla="*/ 481247 w 3400109"/>
              <a:gd name="connsiteY6" fmla="*/ 481244 h 3300726"/>
              <a:gd name="connsiteX7" fmla="*/ 1643077 w 3400109"/>
              <a:gd name="connsiteY7" fmla="*/ 0 h 3300726"/>
              <a:gd name="connsiteX8" fmla="*/ 2804906 w 3400109"/>
              <a:gd name="connsiteY8" fmla="*/ 481247 h 3300726"/>
              <a:gd name="connsiteX9" fmla="*/ 3362349 w 3400109"/>
              <a:gd name="connsiteY9" fmla="*/ 1666886 h 3300726"/>
              <a:gd name="connsiteX10" fmla="*/ 2578343 w 3400109"/>
              <a:gd name="connsiteY10" fmla="*/ 1871635 h 3300726"/>
              <a:gd name="connsiteX11" fmla="*/ 2233144 w 3400109"/>
              <a:gd name="connsiteY11" fmla="*/ 2519064 h 3300726"/>
              <a:gd name="connsiteX0" fmla="*/ 2233144 w 3435834"/>
              <a:gd name="connsiteY0" fmla="*/ 2519064 h 3300726"/>
              <a:gd name="connsiteX1" fmla="*/ 1785895 w 3435834"/>
              <a:gd name="connsiteY1" fmla="*/ 2717455 h 3300726"/>
              <a:gd name="connsiteX2" fmla="*/ 1643075 w 3435834"/>
              <a:gd name="connsiteY2" fmla="*/ 3286151 h 3300726"/>
              <a:gd name="connsiteX3" fmla="*/ 481246 w 3435834"/>
              <a:gd name="connsiteY3" fmla="*/ 2804905 h 3300726"/>
              <a:gd name="connsiteX4" fmla="*/ 2 w 3435834"/>
              <a:gd name="connsiteY4" fmla="*/ 1643075 h 3300726"/>
              <a:gd name="connsiteX5" fmla="*/ 0 w 3435834"/>
              <a:gd name="connsiteY5" fmla="*/ 1643073 h 3300726"/>
              <a:gd name="connsiteX6" fmla="*/ 481247 w 3435834"/>
              <a:gd name="connsiteY6" fmla="*/ 481244 h 3300726"/>
              <a:gd name="connsiteX7" fmla="*/ 1643077 w 3435834"/>
              <a:gd name="connsiteY7" fmla="*/ 0 h 3300726"/>
              <a:gd name="connsiteX8" fmla="*/ 2804906 w 3435834"/>
              <a:gd name="connsiteY8" fmla="*/ 481247 h 3300726"/>
              <a:gd name="connsiteX9" fmla="*/ 3362349 w 3435834"/>
              <a:gd name="connsiteY9" fmla="*/ 1666886 h 3300726"/>
              <a:gd name="connsiteX10" fmla="*/ 2363997 w 3435834"/>
              <a:gd name="connsiteY10" fmla="*/ 1871635 h 3300726"/>
              <a:gd name="connsiteX11" fmla="*/ 2233144 w 3435834"/>
              <a:gd name="connsiteY11" fmla="*/ 2519064 h 3300726"/>
              <a:gd name="connsiteX0" fmla="*/ 2233144 w 3412026"/>
              <a:gd name="connsiteY0" fmla="*/ 2519064 h 3300726"/>
              <a:gd name="connsiteX1" fmla="*/ 1785895 w 3412026"/>
              <a:gd name="connsiteY1" fmla="*/ 2717455 h 3300726"/>
              <a:gd name="connsiteX2" fmla="*/ 1643075 w 3412026"/>
              <a:gd name="connsiteY2" fmla="*/ 3286151 h 3300726"/>
              <a:gd name="connsiteX3" fmla="*/ 481246 w 3412026"/>
              <a:gd name="connsiteY3" fmla="*/ 2804905 h 3300726"/>
              <a:gd name="connsiteX4" fmla="*/ 2 w 3412026"/>
              <a:gd name="connsiteY4" fmla="*/ 1643075 h 3300726"/>
              <a:gd name="connsiteX5" fmla="*/ 0 w 3412026"/>
              <a:gd name="connsiteY5" fmla="*/ 1643073 h 3300726"/>
              <a:gd name="connsiteX6" fmla="*/ 481247 w 3412026"/>
              <a:gd name="connsiteY6" fmla="*/ 481244 h 3300726"/>
              <a:gd name="connsiteX7" fmla="*/ 1643077 w 3412026"/>
              <a:gd name="connsiteY7" fmla="*/ 0 h 3300726"/>
              <a:gd name="connsiteX8" fmla="*/ 2804906 w 3412026"/>
              <a:gd name="connsiteY8" fmla="*/ 481247 h 3300726"/>
              <a:gd name="connsiteX9" fmla="*/ 3362349 w 3412026"/>
              <a:gd name="connsiteY9" fmla="*/ 1666886 h 3300726"/>
              <a:gd name="connsiteX10" fmla="*/ 2506841 w 3412026"/>
              <a:gd name="connsiteY10" fmla="*/ 1871635 h 3300726"/>
              <a:gd name="connsiteX11" fmla="*/ 2233144 w 3412026"/>
              <a:gd name="connsiteY11" fmla="*/ 2519064 h 3300726"/>
              <a:gd name="connsiteX0" fmla="*/ 2375988 w 3412026"/>
              <a:gd name="connsiteY0" fmla="*/ 2519064 h 3300726"/>
              <a:gd name="connsiteX1" fmla="*/ 1785895 w 3412026"/>
              <a:gd name="connsiteY1" fmla="*/ 2717455 h 3300726"/>
              <a:gd name="connsiteX2" fmla="*/ 1643075 w 3412026"/>
              <a:gd name="connsiteY2" fmla="*/ 3286151 h 3300726"/>
              <a:gd name="connsiteX3" fmla="*/ 481246 w 3412026"/>
              <a:gd name="connsiteY3" fmla="*/ 2804905 h 3300726"/>
              <a:gd name="connsiteX4" fmla="*/ 2 w 3412026"/>
              <a:gd name="connsiteY4" fmla="*/ 1643075 h 3300726"/>
              <a:gd name="connsiteX5" fmla="*/ 0 w 3412026"/>
              <a:gd name="connsiteY5" fmla="*/ 1643073 h 3300726"/>
              <a:gd name="connsiteX6" fmla="*/ 481247 w 3412026"/>
              <a:gd name="connsiteY6" fmla="*/ 481244 h 3300726"/>
              <a:gd name="connsiteX7" fmla="*/ 1643077 w 3412026"/>
              <a:gd name="connsiteY7" fmla="*/ 0 h 3300726"/>
              <a:gd name="connsiteX8" fmla="*/ 2804906 w 3412026"/>
              <a:gd name="connsiteY8" fmla="*/ 481247 h 3300726"/>
              <a:gd name="connsiteX9" fmla="*/ 3362349 w 3412026"/>
              <a:gd name="connsiteY9" fmla="*/ 1666886 h 3300726"/>
              <a:gd name="connsiteX10" fmla="*/ 2506841 w 3412026"/>
              <a:gd name="connsiteY10" fmla="*/ 1871635 h 3300726"/>
              <a:gd name="connsiteX11" fmla="*/ 2375988 w 3412026"/>
              <a:gd name="connsiteY11" fmla="*/ 2519064 h 3300726"/>
              <a:gd name="connsiteX0" fmla="*/ 2375988 w 3412026"/>
              <a:gd name="connsiteY0" fmla="*/ 2519064 h 3300726"/>
              <a:gd name="connsiteX1" fmla="*/ 1785895 w 3412026"/>
              <a:gd name="connsiteY1" fmla="*/ 2717455 h 3300726"/>
              <a:gd name="connsiteX2" fmla="*/ 1643075 w 3412026"/>
              <a:gd name="connsiteY2" fmla="*/ 3286151 h 3300726"/>
              <a:gd name="connsiteX3" fmla="*/ 481246 w 3412026"/>
              <a:gd name="connsiteY3" fmla="*/ 2804905 h 3300726"/>
              <a:gd name="connsiteX4" fmla="*/ 2 w 3412026"/>
              <a:gd name="connsiteY4" fmla="*/ 1643075 h 3300726"/>
              <a:gd name="connsiteX5" fmla="*/ 0 w 3412026"/>
              <a:gd name="connsiteY5" fmla="*/ 1643073 h 3300726"/>
              <a:gd name="connsiteX6" fmla="*/ 481247 w 3412026"/>
              <a:gd name="connsiteY6" fmla="*/ 481244 h 3300726"/>
              <a:gd name="connsiteX7" fmla="*/ 1643077 w 3412026"/>
              <a:gd name="connsiteY7" fmla="*/ 0 h 3300726"/>
              <a:gd name="connsiteX8" fmla="*/ 2804906 w 3412026"/>
              <a:gd name="connsiteY8" fmla="*/ 481247 h 3300726"/>
              <a:gd name="connsiteX9" fmla="*/ 3362349 w 3412026"/>
              <a:gd name="connsiteY9" fmla="*/ 1666886 h 3300726"/>
              <a:gd name="connsiteX10" fmla="*/ 2506841 w 3412026"/>
              <a:gd name="connsiteY10" fmla="*/ 1871635 h 3300726"/>
              <a:gd name="connsiteX11" fmla="*/ 2375988 w 3412026"/>
              <a:gd name="connsiteY11" fmla="*/ 2519064 h 3300726"/>
              <a:gd name="connsiteX0" fmla="*/ 2375988 w 3412026"/>
              <a:gd name="connsiteY0" fmla="*/ 2519064 h 3300726"/>
              <a:gd name="connsiteX1" fmla="*/ 1785895 w 3412026"/>
              <a:gd name="connsiteY1" fmla="*/ 2717455 h 3300726"/>
              <a:gd name="connsiteX2" fmla="*/ 1643075 w 3412026"/>
              <a:gd name="connsiteY2" fmla="*/ 3286151 h 3300726"/>
              <a:gd name="connsiteX3" fmla="*/ 481246 w 3412026"/>
              <a:gd name="connsiteY3" fmla="*/ 2804905 h 3300726"/>
              <a:gd name="connsiteX4" fmla="*/ 2 w 3412026"/>
              <a:gd name="connsiteY4" fmla="*/ 1643075 h 3300726"/>
              <a:gd name="connsiteX5" fmla="*/ 0 w 3412026"/>
              <a:gd name="connsiteY5" fmla="*/ 1643073 h 3300726"/>
              <a:gd name="connsiteX6" fmla="*/ 481247 w 3412026"/>
              <a:gd name="connsiteY6" fmla="*/ 481244 h 3300726"/>
              <a:gd name="connsiteX7" fmla="*/ 1643077 w 3412026"/>
              <a:gd name="connsiteY7" fmla="*/ 0 h 3300726"/>
              <a:gd name="connsiteX8" fmla="*/ 2804906 w 3412026"/>
              <a:gd name="connsiteY8" fmla="*/ 481247 h 3300726"/>
              <a:gd name="connsiteX9" fmla="*/ 3362349 w 3412026"/>
              <a:gd name="connsiteY9" fmla="*/ 1666886 h 3300726"/>
              <a:gd name="connsiteX10" fmla="*/ 2506841 w 3412026"/>
              <a:gd name="connsiteY10" fmla="*/ 1871635 h 3300726"/>
              <a:gd name="connsiteX11" fmla="*/ 2375988 w 3412026"/>
              <a:gd name="connsiteY11" fmla="*/ 2519064 h 3300726"/>
              <a:gd name="connsiteX0" fmla="*/ 2375988 w 3388219"/>
              <a:gd name="connsiteY0" fmla="*/ 2519064 h 3300726"/>
              <a:gd name="connsiteX1" fmla="*/ 1785895 w 3388219"/>
              <a:gd name="connsiteY1" fmla="*/ 2717455 h 3300726"/>
              <a:gd name="connsiteX2" fmla="*/ 1643075 w 3388219"/>
              <a:gd name="connsiteY2" fmla="*/ 3286151 h 3300726"/>
              <a:gd name="connsiteX3" fmla="*/ 481246 w 3388219"/>
              <a:gd name="connsiteY3" fmla="*/ 2804905 h 3300726"/>
              <a:gd name="connsiteX4" fmla="*/ 2 w 3388219"/>
              <a:gd name="connsiteY4" fmla="*/ 1643075 h 3300726"/>
              <a:gd name="connsiteX5" fmla="*/ 0 w 3388219"/>
              <a:gd name="connsiteY5" fmla="*/ 1643073 h 3300726"/>
              <a:gd name="connsiteX6" fmla="*/ 481247 w 3388219"/>
              <a:gd name="connsiteY6" fmla="*/ 481244 h 3300726"/>
              <a:gd name="connsiteX7" fmla="*/ 1643077 w 3388219"/>
              <a:gd name="connsiteY7" fmla="*/ 0 h 3300726"/>
              <a:gd name="connsiteX8" fmla="*/ 2804906 w 3388219"/>
              <a:gd name="connsiteY8" fmla="*/ 481247 h 3300726"/>
              <a:gd name="connsiteX9" fmla="*/ 3362349 w 3388219"/>
              <a:gd name="connsiteY9" fmla="*/ 1666886 h 3300726"/>
              <a:gd name="connsiteX10" fmla="*/ 2649685 w 3388219"/>
              <a:gd name="connsiteY10" fmla="*/ 1871635 h 3300726"/>
              <a:gd name="connsiteX11" fmla="*/ 2375988 w 3388219"/>
              <a:gd name="connsiteY11" fmla="*/ 2519064 h 3300726"/>
              <a:gd name="connsiteX0" fmla="*/ 2375988 w 3388219"/>
              <a:gd name="connsiteY0" fmla="*/ 2519064 h 3300726"/>
              <a:gd name="connsiteX1" fmla="*/ 1785895 w 3388219"/>
              <a:gd name="connsiteY1" fmla="*/ 2717455 h 3300726"/>
              <a:gd name="connsiteX2" fmla="*/ 1643075 w 3388219"/>
              <a:gd name="connsiteY2" fmla="*/ 3286151 h 3300726"/>
              <a:gd name="connsiteX3" fmla="*/ 481246 w 3388219"/>
              <a:gd name="connsiteY3" fmla="*/ 2804905 h 3300726"/>
              <a:gd name="connsiteX4" fmla="*/ 2 w 3388219"/>
              <a:gd name="connsiteY4" fmla="*/ 1643075 h 3300726"/>
              <a:gd name="connsiteX5" fmla="*/ 0 w 3388219"/>
              <a:gd name="connsiteY5" fmla="*/ 1643073 h 3300726"/>
              <a:gd name="connsiteX6" fmla="*/ 481247 w 3388219"/>
              <a:gd name="connsiteY6" fmla="*/ 481244 h 3300726"/>
              <a:gd name="connsiteX7" fmla="*/ 1643077 w 3388219"/>
              <a:gd name="connsiteY7" fmla="*/ 0 h 3300726"/>
              <a:gd name="connsiteX8" fmla="*/ 2804906 w 3388219"/>
              <a:gd name="connsiteY8" fmla="*/ 481247 h 3300726"/>
              <a:gd name="connsiteX9" fmla="*/ 3362349 w 3388219"/>
              <a:gd name="connsiteY9" fmla="*/ 1666886 h 3300726"/>
              <a:gd name="connsiteX10" fmla="*/ 2649685 w 3388219"/>
              <a:gd name="connsiteY10" fmla="*/ 1871635 h 3300726"/>
              <a:gd name="connsiteX11" fmla="*/ 2375988 w 3388219"/>
              <a:gd name="connsiteY11" fmla="*/ 2519064 h 3300726"/>
              <a:gd name="connsiteX0" fmla="*/ 2590270 w 3388219"/>
              <a:gd name="connsiteY0" fmla="*/ 2519064 h 3300726"/>
              <a:gd name="connsiteX1" fmla="*/ 1785895 w 3388219"/>
              <a:gd name="connsiteY1" fmla="*/ 2717455 h 3300726"/>
              <a:gd name="connsiteX2" fmla="*/ 1643075 w 3388219"/>
              <a:gd name="connsiteY2" fmla="*/ 3286151 h 3300726"/>
              <a:gd name="connsiteX3" fmla="*/ 481246 w 3388219"/>
              <a:gd name="connsiteY3" fmla="*/ 2804905 h 3300726"/>
              <a:gd name="connsiteX4" fmla="*/ 2 w 3388219"/>
              <a:gd name="connsiteY4" fmla="*/ 1643075 h 3300726"/>
              <a:gd name="connsiteX5" fmla="*/ 0 w 3388219"/>
              <a:gd name="connsiteY5" fmla="*/ 1643073 h 3300726"/>
              <a:gd name="connsiteX6" fmla="*/ 481247 w 3388219"/>
              <a:gd name="connsiteY6" fmla="*/ 481244 h 3300726"/>
              <a:gd name="connsiteX7" fmla="*/ 1643077 w 3388219"/>
              <a:gd name="connsiteY7" fmla="*/ 0 h 3300726"/>
              <a:gd name="connsiteX8" fmla="*/ 2804906 w 3388219"/>
              <a:gd name="connsiteY8" fmla="*/ 481247 h 3300726"/>
              <a:gd name="connsiteX9" fmla="*/ 3362349 w 3388219"/>
              <a:gd name="connsiteY9" fmla="*/ 1666886 h 3300726"/>
              <a:gd name="connsiteX10" fmla="*/ 2649685 w 3388219"/>
              <a:gd name="connsiteY10" fmla="*/ 1871635 h 3300726"/>
              <a:gd name="connsiteX11" fmla="*/ 2590270 w 3388219"/>
              <a:gd name="connsiteY11" fmla="*/ 2519064 h 3300726"/>
              <a:gd name="connsiteX0" fmla="*/ 2590270 w 3388219"/>
              <a:gd name="connsiteY0" fmla="*/ 2519064 h 3300726"/>
              <a:gd name="connsiteX1" fmla="*/ 1785895 w 3388219"/>
              <a:gd name="connsiteY1" fmla="*/ 2717455 h 3300726"/>
              <a:gd name="connsiteX2" fmla="*/ 1643075 w 3388219"/>
              <a:gd name="connsiteY2" fmla="*/ 3286151 h 3300726"/>
              <a:gd name="connsiteX3" fmla="*/ 481246 w 3388219"/>
              <a:gd name="connsiteY3" fmla="*/ 2804905 h 3300726"/>
              <a:gd name="connsiteX4" fmla="*/ 2 w 3388219"/>
              <a:gd name="connsiteY4" fmla="*/ 1643075 h 3300726"/>
              <a:gd name="connsiteX5" fmla="*/ 0 w 3388219"/>
              <a:gd name="connsiteY5" fmla="*/ 1643073 h 3300726"/>
              <a:gd name="connsiteX6" fmla="*/ 481247 w 3388219"/>
              <a:gd name="connsiteY6" fmla="*/ 481244 h 3300726"/>
              <a:gd name="connsiteX7" fmla="*/ 1643077 w 3388219"/>
              <a:gd name="connsiteY7" fmla="*/ 0 h 3300726"/>
              <a:gd name="connsiteX8" fmla="*/ 2804906 w 3388219"/>
              <a:gd name="connsiteY8" fmla="*/ 481247 h 3300726"/>
              <a:gd name="connsiteX9" fmla="*/ 3362349 w 3388219"/>
              <a:gd name="connsiteY9" fmla="*/ 1666886 h 3300726"/>
              <a:gd name="connsiteX10" fmla="*/ 2649685 w 3388219"/>
              <a:gd name="connsiteY10" fmla="*/ 1871635 h 3300726"/>
              <a:gd name="connsiteX11" fmla="*/ 2590270 w 3388219"/>
              <a:gd name="connsiteY11" fmla="*/ 2519064 h 3300726"/>
              <a:gd name="connsiteX0" fmla="*/ 2447362 w 3388219"/>
              <a:gd name="connsiteY0" fmla="*/ 2519064 h 3300726"/>
              <a:gd name="connsiteX1" fmla="*/ 1785895 w 3388219"/>
              <a:gd name="connsiteY1" fmla="*/ 2717455 h 3300726"/>
              <a:gd name="connsiteX2" fmla="*/ 1643075 w 3388219"/>
              <a:gd name="connsiteY2" fmla="*/ 3286151 h 3300726"/>
              <a:gd name="connsiteX3" fmla="*/ 481246 w 3388219"/>
              <a:gd name="connsiteY3" fmla="*/ 2804905 h 3300726"/>
              <a:gd name="connsiteX4" fmla="*/ 2 w 3388219"/>
              <a:gd name="connsiteY4" fmla="*/ 1643075 h 3300726"/>
              <a:gd name="connsiteX5" fmla="*/ 0 w 3388219"/>
              <a:gd name="connsiteY5" fmla="*/ 1643073 h 3300726"/>
              <a:gd name="connsiteX6" fmla="*/ 481247 w 3388219"/>
              <a:gd name="connsiteY6" fmla="*/ 481244 h 3300726"/>
              <a:gd name="connsiteX7" fmla="*/ 1643077 w 3388219"/>
              <a:gd name="connsiteY7" fmla="*/ 0 h 3300726"/>
              <a:gd name="connsiteX8" fmla="*/ 2804906 w 3388219"/>
              <a:gd name="connsiteY8" fmla="*/ 481247 h 3300726"/>
              <a:gd name="connsiteX9" fmla="*/ 3362349 w 3388219"/>
              <a:gd name="connsiteY9" fmla="*/ 1666886 h 3300726"/>
              <a:gd name="connsiteX10" fmla="*/ 2649685 w 3388219"/>
              <a:gd name="connsiteY10" fmla="*/ 1871635 h 3300726"/>
              <a:gd name="connsiteX11" fmla="*/ 2447362 w 3388219"/>
              <a:gd name="connsiteY11" fmla="*/ 2519064 h 3300726"/>
              <a:gd name="connsiteX0" fmla="*/ 2447362 w 3388219"/>
              <a:gd name="connsiteY0" fmla="*/ 2519064 h 3300726"/>
              <a:gd name="connsiteX1" fmla="*/ 1928739 w 3388219"/>
              <a:gd name="connsiteY1" fmla="*/ 2717455 h 3300726"/>
              <a:gd name="connsiteX2" fmla="*/ 1643075 w 3388219"/>
              <a:gd name="connsiteY2" fmla="*/ 3286151 h 3300726"/>
              <a:gd name="connsiteX3" fmla="*/ 481246 w 3388219"/>
              <a:gd name="connsiteY3" fmla="*/ 2804905 h 3300726"/>
              <a:gd name="connsiteX4" fmla="*/ 2 w 3388219"/>
              <a:gd name="connsiteY4" fmla="*/ 1643075 h 3300726"/>
              <a:gd name="connsiteX5" fmla="*/ 0 w 3388219"/>
              <a:gd name="connsiteY5" fmla="*/ 1643073 h 3300726"/>
              <a:gd name="connsiteX6" fmla="*/ 481247 w 3388219"/>
              <a:gd name="connsiteY6" fmla="*/ 481244 h 3300726"/>
              <a:gd name="connsiteX7" fmla="*/ 1643077 w 3388219"/>
              <a:gd name="connsiteY7" fmla="*/ 0 h 3300726"/>
              <a:gd name="connsiteX8" fmla="*/ 2804906 w 3388219"/>
              <a:gd name="connsiteY8" fmla="*/ 481247 h 3300726"/>
              <a:gd name="connsiteX9" fmla="*/ 3362349 w 3388219"/>
              <a:gd name="connsiteY9" fmla="*/ 1666886 h 3300726"/>
              <a:gd name="connsiteX10" fmla="*/ 2649685 w 3388219"/>
              <a:gd name="connsiteY10" fmla="*/ 1871635 h 3300726"/>
              <a:gd name="connsiteX11" fmla="*/ 2447362 w 3388219"/>
              <a:gd name="connsiteY11" fmla="*/ 2519064 h 3300726"/>
              <a:gd name="connsiteX0" fmla="*/ 2447362 w 3388219"/>
              <a:gd name="connsiteY0" fmla="*/ 2519064 h 3300726"/>
              <a:gd name="connsiteX1" fmla="*/ 1928739 w 3388219"/>
              <a:gd name="connsiteY1" fmla="*/ 2717455 h 3300726"/>
              <a:gd name="connsiteX2" fmla="*/ 1643075 w 3388219"/>
              <a:gd name="connsiteY2" fmla="*/ 3286151 h 3300726"/>
              <a:gd name="connsiteX3" fmla="*/ 481246 w 3388219"/>
              <a:gd name="connsiteY3" fmla="*/ 2804905 h 3300726"/>
              <a:gd name="connsiteX4" fmla="*/ 2 w 3388219"/>
              <a:gd name="connsiteY4" fmla="*/ 1643075 h 3300726"/>
              <a:gd name="connsiteX5" fmla="*/ 0 w 3388219"/>
              <a:gd name="connsiteY5" fmla="*/ 1643073 h 3300726"/>
              <a:gd name="connsiteX6" fmla="*/ 481247 w 3388219"/>
              <a:gd name="connsiteY6" fmla="*/ 481244 h 3300726"/>
              <a:gd name="connsiteX7" fmla="*/ 1643077 w 3388219"/>
              <a:gd name="connsiteY7" fmla="*/ 0 h 3300726"/>
              <a:gd name="connsiteX8" fmla="*/ 2804906 w 3388219"/>
              <a:gd name="connsiteY8" fmla="*/ 481247 h 3300726"/>
              <a:gd name="connsiteX9" fmla="*/ 3362349 w 3388219"/>
              <a:gd name="connsiteY9" fmla="*/ 1666886 h 3300726"/>
              <a:gd name="connsiteX10" fmla="*/ 2649685 w 3388219"/>
              <a:gd name="connsiteY10" fmla="*/ 1871635 h 3300726"/>
              <a:gd name="connsiteX11" fmla="*/ 2447362 w 3388219"/>
              <a:gd name="connsiteY11" fmla="*/ 2519064 h 3300726"/>
              <a:gd name="connsiteX0" fmla="*/ 2447362 w 3388219"/>
              <a:gd name="connsiteY0" fmla="*/ 2519064 h 3300726"/>
              <a:gd name="connsiteX1" fmla="*/ 1928739 w 3388219"/>
              <a:gd name="connsiteY1" fmla="*/ 2717455 h 3300726"/>
              <a:gd name="connsiteX2" fmla="*/ 1643075 w 3388219"/>
              <a:gd name="connsiteY2" fmla="*/ 3286151 h 3300726"/>
              <a:gd name="connsiteX3" fmla="*/ 481246 w 3388219"/>
              <a:gd name="connsiteY3" fmla="*/ 2804905 h 3300726"/>
              <a:gd name="connsiteX4" fmla="*/ 2 w 3388219"/>
              <a:gd name="connsiteY4" fmla="*/ 1643075 h 3300726"/>
              <a:gd name="connsiteX5" fmla="*/ 0 w 3388219"/>
              <a:gd name="connsiteY5" fmla="*/ 1643073 h 3300726"/>
              <a:gd name="connsiteX6" fmla="*/ 481247 w 3388219"/>
              <a:gd name="connsiteY6" fmla="*/ 481244 h 3300726"/>
              <a:gd name="connsiteX7" fmla="*/ 1643077 w 3388219"/>
              <a:gd name="connsiteY7" fmla="*/ 0 h 3300726"/>
              <a:gd name="connsiteX8" fmla="*/ 2804906 w 3388219"/>
              <a:gd name="connsiteY8" fmla="*/ 481247 h 3300726"/>
              <a:gd name="connsiteX9" fmla="*/ 3362349 w 3388219"/>
              <a:gd name="connsiteY9" fmla="*/ 1666886 h 3300726"/>
              <a:gd name="connsiteX10" fmla="*/ 2649685 w 3388219"/>
              <a:gd name="connsiteY10" fmla="*/ 1871635 h 3300726"/>
              <a:gd name="connsiteX11" fmla="*/ 2447362 w 3388219"/>
              <a:gd name="connsiteY11" fmla="*/ 2519064 h 3300726"/>
              <a:gd name="connsiteX0" fmla="*/ 2447362 w 3388219"/>
              <a:gd name="connsiteY0" fmla="*/ 2519064 h 3300726"/>
              <a:gd name="connsiteX1" fmla="*/ 1928739 w 3388219"/>
              <a:gd name="connsiteY1" fmla="*/ 2717455 h 3300726"/>
              <a:gd name="connsiteX2" fmla="*/ 1643075 w 3388219"/>
              <a:gd name="connsiteY2" fmla="*/ 3286151 h 3300726"/>
              <a:gd name="connsiteX3" fmla="*/ 481246 w 3388219"/>
              <a:gd name="connsiteY3" fmla="*/ 2804905 h 3300726"/>
              <a:gd name="connsiteX4" fmla="*/ 2 w 3388219"/>
              <a:gd name="connsiteY4" fmla="*/ 1643075 h 3300726"/>
              <a:gd name="connsiteX5" fmla="*/ 0 w 3388219"/>
              <a:gd name="connsiteY5" fmla="*/ 1643073 h 3300726"/>
              <a:gd name="connsiteX6" fmla="*/ 481247 w 3388219"/>
              <a:gd name="connsiteY6" fmla="*/ 481244 h 3300726"/>
              <a:gd name="connsiteX7" fmla="*/ 1643077 w 3388219"/>
              <a:gd name="connsiteY7" fmla="*/ 0 h 3300726"/>
              <a:gd name="connsiteX8" fmla="*/ 2804906 w 3388219"/>
              <a:gd name="connsiteY8" fmla="*/ 481247 h 3300726"/>
              <a:gd name="connsiteX9" fmla="*/ 3362349 w 3388219"/>
              <a:gd name="connsiteY9" fmla="*/ 1666886 h 3300726"/>
              <a:gd name="connsiteX10" fmla="*/ 2649685 w 3388219"/>
              <a:gd name="connsiteY10" fmla="*/ 1871635 h 3300726"/>
              <a:gd name="connsiteX11" fmla="*/ 2447362 w 3388219"/>
              <a:gd name="connsiteY11" fmla="*/ 2519064 h 3300726"/>
              <a:gd name="connsiteX0" fmla="*/ 2447362 w 3388219"/>
              <a:gd name="connsiteY0" fmla="*/ 2519064 h 3300726"/>
              <a:gd name="connsiteX1" fmla="*/ 1928739 w 3388219"/>
              <a:gd name="connsiteY1" fmla="*/ 2717455 h 3300726"/>
              <a:gd name="connsiteX2" fmla="*/ 1643075 w 3388219"/>
              <a:gd name="connsiteY2" fmla="*/ 3286151 h 3300726"/>
              <a:gd name="connsiteX3" fmla="*/ 481246 w 3388219"/>
              <a:gd name="connsiteY3" fmla="*/ 2804905 h 3300726"/>
              <a:gd name="connsiteX4" fmla="*/ 2 w 3388219"/>
              <a:gd name="connsiteY4" fmla="*/ 1643075 h 3300726"/>
              <a:gd name="connsiteX5" fmla="*/ 0 w 3388219"/>
              <a:gd name="connsiteY5" fmla="*/ 1643073 h 3300726"/>
              <a:gd name="connsiteX6" fmla="*/ 481247 w 3388219"/>
              <a:gd name="connsiteY6" fmla="*/ 481244 h 3300726"/>
              <a:gd name="connsiteX7" fmla="*/ 1643077 w 3388219"/>
              <a:gd name="connsiteY7" fmla="*/ 0 h 3300726"/>
              <a:gd name="connsiteX8" fmla="*/ 2804906 w 3388219"/>
              <a:gd name="connsiteY8" fmla="*/ 481247 h 3300726"/>
              <a:gd name="connsiteX9" fmla="*/ 3362349 w 3388219"/>
              <a:gd name="connsiteY9" fmla="*/ 1666886 h 3300726"/>
              <a:gd name="connsiteX10" fmla="*/ 2649685 w 3388219"/>
              <a:gd name="connsiteY10" fmla="*/ 1871635 h 3300726"/>
              <a:gd name="connsiteX11" fmla="*/ 2447362 w 3388219"/>
              <a:gd name="connsiteY11" fmla="*/ 2519064 h 3300726"/>
              <a:gd name="connsiteX0" fmla="*/ 2447362 w 3388219"/>
              <a:gd name="connsiteY0" fmla="*/ 2519064 h 3300726"/>
              <a:gd name="connsiteX1" fmla="*/ 1928739 w 3388219"/>
              <a:gd name="connsiteY1" fmla="*/ 2717455 h 3300726"/>
              <a:gd name="connsiteX2" fmla="*/ 1643075 w 3388219"/>
              <a:gd name="connsiteY2" fmla="*/ 3286151 h 3300726"/>
              <a:gd name="connsiteX3" fmla="*/ 481246 w 3388219"/>
              <a:gd name="connsiteY3" fmla="*/ 2804905 h 3300726"/>
              <a:gd name="connsiteX4" fmla="*/ 2 w 3388219"/>
              <a:gd name="connsiteY4" fmla="*/ 1643075 h 3300726"/>
              <a:gd name="connsiteX5" fmla="*/ 0 w 3388219"/>
              <a:gd name="connsiteY5" fmla="*/ 1643073 h 3300726"/>
              <a:gd name="connsiteX6" fmla="*/ 481247 w 3388219"/>
              <a:gd name="connsiteY6" fmla="*/ 481244 h 3300726"/>
              <a:gd name="connsiteX7" fmla="*/ 1643077 w 3388219"/>
              <a:gd name="connsiteY7" fmla="*/ 0 h 3300726"/>
              <a:gd name="connsiteX8" fmla="*/ 2804906 w 3388219"/>
              <a:gd name="connsiteY8" fmla="*/ 481247 h 3300726"/>
              <a:gd name="connsiteX9" fmla="*/ 3362349 w 3388219"/>
              <a:gd name="connsiteY9" fmla="*/ 1666886 h 3300726"/>
              <a:gd name="connsiteX10" fmla="*/ 2649685 w 3388219"/>
              <a:gd name="connsiteY10" fmla="*/ 1871635 h 3300726"/>
              <a:gd name="connsiteX11" fmla="*/ 2447362 w 3388219"/>
              <a:gd name="connsiteY11" fmla="*/ 2519064 h 3300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88219" h="3300726">
                <a:moveTo>
                  <a:pt x="2447362" y="2519064"/>
                </a:moveTo>
                <a:cubicBezTo>
                  <a:pt x="2327204" y="2660034"/>
                  <a:pt x="2063344" y="2586942"/>
                  <a:pt x="1928739" y="2717455"/>
                </a:cubicBezTo>
                <a:cubicBezTo>
                  <a:pt x="1794691" y="2845303"/>
                  <a:pt x="1884324" y="3271576"/>
                  <a:pt x="1643075" y="3286151"/>
                </a:cubicBezTo>
                <a:cubicBezTo>
                  <a:pt x="1401826" y="3300726"/>
                  <a:pt x="789382" y="3113041"/>
                  <a:pt x="481246" y="2804905"/>
                </a:cubicBezTo>
                <a:cubicBezTo>
                  <a:pt x="173110" y="2496768"/>
                  <a:pt x="1" y="2078846"/>
                  <a:pt x="2" y="1643075"/>
                </a:cubicBezTo>
                <a:lnTo>
                  <a:pt x="0" y="1643073"/>
                </a:lnTo>
                <a:cubicBezTo>
                  <a:pt x="1" y="1207303"/>
                  <a:pt x="173110" y="789380"/>
                  <a:pt x="481247" y="481244"/>
                </a:cubicBezTo>
                <a:cubicBezTo>
                  <a:pt x="789384" y="173108"/>
                  <a:pt x="1207306" y="0"/>
                  <a:pt x="1643077" y="0"/>
                </a:cubicBezTo>
                <a:cubicBezTo>
                  <a:pt x="2078847" y="1"/>
                  <a:pt x="2518361" y="203433"/>
                  <a:pt x="2804906" y="481247"/>
                </a:cubicBezTo>
                <a:cubicBezTo>
                  <a:pt x="3091451" y="759061"/>
                  <a:pt x="3388219" y="1435155"/>
                  <a:pt x="3362349" y="1666886"/>
                </a:cubicBezTo>
                <a:cubicBezTo>
                  <a:pt x="3336479" y="1898617"/>
                  <a:pt x="2802183" y="1729605"/>
                  <a:pt x="2649685" y="1871635"/>
                </a:cubicBezTo>
                <a:cubicBezTo>
                  <a:pt x="2497187" y="2013665"/>
                  <a:pt x="2567520" y="2378094"/>
                  <a:pt x="2447362" y="25190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786183" y="3214693"/>
            <a:ext cx="928694" cy="92869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214810" y="4856527"/>
            <a:ext cx="396000" cy="39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312399" y="3823768"/>
            <a:ext cx="571503" cy="57150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1714480" y="1402461"/>
            <a:ext cx="242889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 smtClean="0">
                <a:solidFill>
                  <a:srgbClr val="0070C0"/>
                </a:solidFill>
              </a:rPr>
              <a:t>输入文字</a:t>
            </a:r>
            <a:endParaRPr lang="en-US" altLang="zh-CN" sz="2400" b="1" dirty="0" smtClean="0">
              <a:solidFill>
                <a:srgbClr val="0070C0"/>
              </a:solidFill>
            </a:endParaRPr>
          </a:p>
          <a:p>
            <a:pPr algn="r"/>
            <a:r>
              <a:rPr lang="zh-CN" altLang="en-US" sz="1100" b="1" dirty="0" smtClean="0">
                <a:solidFill>
                  <a:srgbClr val="0070C0"/>
                </a:solidFill>
              </a:rPr>
              <a:t>在此录入上述图表的综合分析结论</a:t>
            </a:r>
          </a:p>
          <a:p>
            <a:pPr algn="r"/>
            <a:r>
              <a:rPr lang="zh-CN" altLang="en-US" sz="1100" b="1" dirty="0" smtClean="0">
                <a:solidFill>
                  <a:srgbClr val="0070C0"/>
                </a:solidFill>
              </a:rPr>
              <a:t>在此录入上述图表的综合分析结论</a:t>
            </a:r>
            <a:endParaRPr lang="en-US" altLang="zh-CN" sz="1100" b="1" dirty="0" smtClean="0">
              <a:solidFill>
                <a:srgbClr val="0070C0"/>
              </a:solidFill>
            </a:endParaRPr>
          </a:p>
          <a:p>
            <a:pPr algn="r"/>
            <a:r>
              <a:rPr lang="zh-CN" altLang="en-US" sz="1100" b="1" dirty="0" smtClean="0">
                <a:solidFill>
                  <a:srgbClr val="0070C0"/>
                </a:solidFill>
              </a:rPr>
              <a:t>在此录入上述图表的综合分析结论</a:t>
            </a:r>
          </a:p>
          <a:p>
            <a:pPr algn="r"/>
            <a:r>
              <a:rPr lang="zh-CN" altLang="en-US" sz="1100" b="1" dirty="0" smtClean="0">
                <a:solidFill>
                  <a:srgbClr val="0070C0"/>
                </a:solidFill>
              </a:rPr>
              <a:t>在此录入上述图表的综合分析结论</a:t>
            </a:r>
          </a:p>
        </p:txBody>
      </p:sp>
      <p:sp>
        <p:nvSpPr>
          <p:cNvPr id="22" name="椭圆 21"/>
          <p:cNvSpPr/>
          <p:nvPr/>
        </p:nvSpPr>
        <p:spPr>
          <a:xfrm>
            <a:off x="3786182" y="4143386"/>
            <a:ext cx="684000" cy="68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23" name="矩形 22"/>
          <p:cNvSpPr/>
          <p:nvPr/>
        </p:nvSpPr>
        <p:spPr>
          <a:xfrm>
            <a:off x="5572132" y="3000378"/>
            <a:ext cx="2786082" cy="837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5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</a:t>
            </a:r>
            <a:r>
              <a:rPr lang="zh-CN" altLang="en-US" sz="205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录入综合分析</a:t>
            </a:r>
            <a:endParaRPr lang="en-US" altLang="zh-CN" sz="2050" b="1" dirty="0" smtClean="0">
              <a:solidFill>
                <a:schemeClr val="accent3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在此录入上述图表的综合分析结论</a:t>
            </a:r>
            <a:endParaRPr lang="en-US" altLang="zh-CN" sz="11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在此录入上述图表的综合分析结论</a:t>
            </a:r>
            <a:endParaRPr lang="en-US" altLang="zh-CN" sz="11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vivo">
      <a:dk1>
        <a:srgbClr val="2A82B0"/>
      </a:dk1>
      <a:lt1>
        <a:srgbClr val="FFFFFF"/>
      </a:lt1>
      <a:dk2>
        <a:srgbClr val="006296"/>
      </a:dk2>
      <a:lt2>
        <a:srgbClr val="82CCD2"/>
      </a:lt2>
      <a:accent1>
        <a:srgbClr val="E72520"/>
      </a:accent1>
      <a:accent2>
        <a:srgbClr val="007750"/>
      </a:accent2>
      <a:accent3>
        <a:srgbClr val="DBB400"/>
      </a:accent3>
      <a:accent4>
        <a:srgbClr val="92A55C"/>
      </a:accent4>
      <a:accent5>
        <a:srgbClr val="4E4D8D"/>
      </a:accent5>
      <a:accent6>
        <a:srgbClr val="F18D00"/>
      </a:accent6>
      <a:hlink>
        <a:srgbClr val="7F7F7F"/>
      </a:hlink>
      <a:folHlink>
        <a:srgbClr val="919191"/>
      </a:folHlink>
    </a:clrScheme>
    <a:fontScheme name="视点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642</TotalTime>
  <Words>610</Words>
  <Application>Microsoft Office PowerPoint</Application>
  <PresentationFormat>全屏显示(16:9)</PresentationFormat>
  <Paragraphs>121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蓝色.简约</vt:lpstr>
      <vt:lpstr>目录</vt:lpstr>
      <vt:lpstr>在此输入标题</vt:lpstr>
      <vt:lpstr>在此输入标题</vt:lpstr>
      <vt:lpstr>在此输入标题</vt:lpstr>
      <vt:lpstr>PowerPoint 演示文稿</vt:lpstr>
      <vt:lpstr>在此输入标题</vt:lpstr>
      <vt:lpstr>在此输入标题</vt:lpstr>
      <vt:lpstr>在此输入标题</vt:lpstr>
      <vt:lpstr>在此输入标题</vt:lpstr>
      <vt:lpstr>在此输入标题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jccook</cp:lastModifiedBy>
  <cp:revision>115</cp:revision>
  <dcterms:modified xsi:type="dcterms:W3CDTF">2013-02-24T23:43:04Z</dcterms:modified>
</cp:coreProperties>
</file>