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8"/>
  </p:notesMasterIdLst>
  <p:handoutMasterIdLst>
    <p:handoutMasterId r:id="rId9"/>
  </p:handoutMasterIdLst>
  <p:sldIdLst>
    <p:sldId id="309" r:id="rId3"/>
    <p:sldId id="310" r:id="rId4"/>
    <p:sldId id="311" r:id="rId5"/>
    <p:sldId id="312" r:id="rId6"/>
    <p:sldId id="306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4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978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9980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029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50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031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833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346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56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953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45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356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2013/2/24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10115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684213" y="1844774"/>
            <a:ext cx="8027987" cy="3600450"/>
            <a:chOff x="683568" y="1347614"/>
            <a:chExt cx="2304255" cy="2952328"/>
          </a:xfrm>
        </p:grpSpPr>
        <p:sp>
          <p:nvSpPr>
            <p:cNvPr id="31" name="单圆角矩形 30"/>
            <p:cNvSpPr/>
            <p:nvPr/>
          </p:nvSpPr>
          <p:spPr>
            <a:xfrm>
              <a:off x="683568" y="1347614"/>
              <a:ext cx="2304255" cy="2952328"/>
            </a:xfrm>
            <a:prstGeom prst="round1Rect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单圆角矩形 31"/>
            <p:cNvSpPr/>
            <p:nvPr/>
          </p:nvSpPr>
          <p:spPr>
            <a:xfrm>
              <a:off x="717900" y="1465707"/>
              <a:ext cx="2218508" cy="2716142"/>
            </a:xfrm>
            <a:prstGeom prst="round1Rect">
              <a:avLst/>
            </a:pr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h="50800" prst="convex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3" name="椭圆 32"/>
          <p:cNvSpPr/>
          <p:nvPr/>
        </p:nvSpPr>
        <p:spPr bwMode="auto">
          <a:xfrm>
            <a:off x="1259632" y="2384440"/>
            <a:ext cx="252000" cy="25200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椭圆 33"/>
          <p:cNvSpPr/>
          <p:nvPr/>
        </p:nvSpPr>
        <p:spPr bwMode="auto">
          <a:xfrm>
            <a:off x="1259632" y="3104520"/>
            <a:ext cx="252000" cy="25200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椭圆 34"/>
          <p:cNvSpPr/>
          <p:nvPr/>
        </p:nvSpPr>
        <p:spPr bwMode="auto">
          <a:xfrm>
            <a:off x="1259632" y="3824600"/>
            <a:ext cx="252000" cy="25200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椭圆 35"/>
          <p:cNvSpPr/>
          <p:nvPr/>
        </p:nvSpPr>
        <p:spPr bwMode="auto">
          <a:xfrm>
            <a:off x="1259632" y="4544680"/>
            <a:ext cx="252000" cy="252000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684213" y="1916782"/>
            <a:ext cx="8027987" cy="3600450"/>
            <a:chOff x="683568" y="915566"/>
            <a:chExt cx="8028000" cy="3600400"/>
          </a:xfrm>
        </p:grpSpPr>
        <p:sp>
          <p:nvSpPr>
            <p:cNvPr id="10" name="单圆角矩形 9"/>
            <p:cNvSpPr/>
            <p:nvPr/>
          </p:nvSpPr>
          <p:spPr>
            <a:xfrm>
              <a:off x="683568" y="915566"/>
              <a:ext cx="8028000" cy="3600400"/>
            </a:xfrm>
            <a:prstGeom prst="round1Rect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单圆角矩形 10"/>
            <p:cNvSpPr/>
            <p:nvPr/>
          </p:nvSpPr>
          <p:spPr>
            <a:xfrm>
              <a:off x="803180" y="1059582"/>
              <a:ext cx="7729258" cy="3312368"/>
            </a:xfrm>
            <a:prstGeom prst="round1Rect">
              <a:avLst/>
            </a:pr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h="50800" prst="convex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2" name="椭圆 11"/>
          <p:cNvSpPr/>
          <p:nvPr/>
        </p:nvSpPr>
        <p:spPr bwMode="auto">
          <a:xfrm>
            <a:off x="1187624" y="2492424"/>
            <a:ext cx="252000" cy="252000"/>
          </a:xfrm>
          <a:prstGeom prst="ellipse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椭圆 12"/>
          <p:cNvSpPr/>
          <p:nvPr/>
        </p:nvSpPr>
        <p:spPr bwMode="auto">
          <a:xfrm>
            <a:off x="1187624" y="3176528"/>
            <a:ext cx="252000" cy="252000"/>
          </a:xfrm>
          <a:prstGeom prst="ellipse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椭圆 13"/>
          <p:cNvSpPr/>
          <p:nvPr/>
        </p:nvSpPr>
        <p:spPr bwMode="auto">
          <a:xfrm>
            <a:off x="1187624" y="4004592"/>
            <a:ext cx="252000" cy="252000"/>
          </a:xfrm>
          <a:prstGeom prst="ellipse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椭圆 14"/>
          <p:cNvSpPr/>
          <p:nvPr/>
        </p:nvSpPr>
        <p:spPr bwMode="auto">
          <a:xfrm>
            <a:off x="1187624" y="4796680"/>
            <a:ext cx="252000" cy="252000"/>
          </a:xfrm>
          <a:prstGeom prst="ellipse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0500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684213" y="1916782"/>
            <a:ext cx="8027987" cy="3600450"/>
            <a:chOff x="683568" y="915566"/>
            <a:chExt cx="8028000" cy="3600400"/>
          </a:xfrm>
        </p:grpSpPr>
        <p:sp>
          <p:nvSpPr>
            <p:cNvPr id="3" name="单圆角矩形 2"/>
            <p:cNvSpPr/>
            <p:nvPr/>
          </p:nvSpPr>
          <p:spPr>
            <a:xfrm>
              <a:off x="683568" y="915566"/>
              <a:ext cx="8028000" cy="3600400"/>
            </a:xfrm>
            <a:prstGeom prst="round1Rect">
              <a:avLst/>
            </a:pr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单圆角矩形 3"/>
            <p:cNvSpPr/>
            <p:nvPr/>
          </p:nvSpPr>
          <p:spPr>
            <a:xfrm>
              <a:off x="803180" y="1059582"/>
              <a:ext cx="7729258" cy="3312368"/>
            </a:xfrm>
            <a:prstGeom prst="round1Rect">
              <a:avLst/>
            </a:pr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h="50800" prst="convex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" name="椭圆 4"/>
          <p:cNvSpPr/>
          <p:nvPr/>
        </p:nvSpPr>
        <p:spPr bwMode="auto">
          <a:xfrm>
            <a:off x="1156182" y="2420416"/>
            <a:ext cx="252000" cy="252000"/>
          </a:xfrm>
          <a:prstGeom prst="ellipse">
            <a:avLst/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椭圆 5"/>
          <p:cNvSpPr/>
          <p:nvPr/>
        </p:nvSpPr>
        <p:spPr bwMode="auto">
          <a:xfrm>
            <a:off x="1156182" y="3212504"/>
            <a:ext cx="252000" cy="252000"/>
          </a:xfrm>
          <a:prstGeom prst="ellipse">
            <a:avLst/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椭圆 6"/>
          <p:cNvSpPr/>
          <p:nvPr/>
        </p:nvSpPr>
        <p:spPr bwMode="auto">
          <a:xfrm>
            <a:off x="1156182" y="4076600"/>
            <a:ext cx="252000" cy="252000"/>
          </a:xfrm>
          <a:prstGeom prst="ellipse">
            <a:avLst/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1156182" y="4751436"/>
            <a:ext cx="252000" cy="252000"/>
          </a:xfrm>
          <a:prstGeom prst="ellipse">
            <a:avLst/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2038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684213" y="1916782"/>
            <a:ext cx="8027987" cy="3600450"/>
            <a:chOff x="683568" y="915566"/>
            <a:chExt cx="8028000" cy="3600400"/>
          </a:xfrm>
        </p:grpSpPr>
        <p:sp>
          <p:nvSpPr>
            <p:cNvPr id="3" name="单圆角矩形 2"/>
            <p:cNvSpPr/>
            <p:nvPr/>
          </p:nvSpPr>
          <p:spPr>
            <a:xfrm>
              <a:off x="683568" y="915566"/>
              <a:ext cx="8028000" cy="3600400"/>
            </a:xfrm>
            <a:prstGeom prst="round1Rect">
              <a:avLst/>
            </a:prstGeom>
            <a:gradFill>
              <a:gsLst>
                <a:gs pos="0">
                  <a:srgbClr val="7030A0"/>
                </a:gs>
                <a:gs pos="81000">
                  <a:srgbClr val="6D0298"/>
                </a:gs>
              </a:gsLst>
              <a:lin ang="2700000" scaled="1"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单圆角矩形 3"/>
            <p:cNvSpPr/>
            <p:nvPr/>
          </p:nvSpPr>
          <p:spPr>
            <a:xfrm>
              <a:off x="803180" y="1059582"/>
              <a:ext cx="7729258" cy="3312368"/>
            </a:xfrm>
            <a:prstGeom prst="round1Rect">
              <a:avLst/>
            </a:pr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h="50800" prst="convex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" name="椭圆 4"/>
          <p:cNvSpPr/>
          <p:nvPr/>
        </p:nvSpPr>
        <p:spPr bwMode="auto">
          <a:xfrm>
            <a:off x="1156182" y="2420416"/>
            <a:ext cx="252000" cy="252000"/>
          </a:xfrm>
          <a:prstGeom prst="ellipse">
            <a:avLst/>
          </a:prstGeom>
          <a:gradFill>
            <a:gsLst>
              <a:gs pos="0">
                <a:srgbClr val="7030A0"/>
              </a:gs>
              <a:gs pos="81000">
                <a:srgbClr val="6D0298"/>
              </a:gs>
            </a:gsLst>
            <a:lin ang="2700000" scaled="1"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椭圆 5"/>
          <p:cNvSpPr/>
          <p:nvPr/>
        </p:nvSpPr>
        <p:spPr bwMode="auto">
          <a:xfrm>
            <a:off x="1156182" y="3212504"/>
            <a:ext cx="252000" cy="252000"/>
          </a:xfrm>
          <a:prstGeom prst="ellipse">
            <a:avLst/>
          </a:prstGeom>
          <a:gradFill>
            <a:gsLst>
              <a:gs pos="0">
                <a:srgbClr val="7030A0"/>
              </a:gs>
              <a:gs pos="81000">
                <a:srgbClr val="6D0298"/>
              </a:gs>
            </a:gsLst>
            <a:lin ang="2700000" scaled="1"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椭圆 6"/>
          <p:cNvSpPr/>
          <p:nvPr/>
        </p:nvSpPr>
        <p:spPr bwMode="auto">
          <a:xfrm>
            <a:off x="1156182" y="4076600"/>
            <a:ext cx="252000" cy="252000"/>
          </a:xfrm>
          <a:prstGeom prst="ellipse">
            <a:avLst/>
          </a:prstGeom>
          <a:gradFill>
            <a:gsLst>
              <a:gs pos="0">
                <a:srgbClr val="7030A0"/>
              </a:gs>
              <a:gs pos="81000">
                <a:srgbClr val="6D0298"/>
              </a:gs>
            </a:gsLst>
            <a:lin ang="2700000" scaled="1"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1156182" y="4751436"/>
            <a:ext cx="252000" cy="252000"/>
          </a:xfrm>
          <a:prstGeom prst="ellipse">
            <a:avLst/>
          </a:prstGeom>
          <a:gradFill>
            <a:gsLst>
              <a:gs pos="0">
                <a:srgbClr val="7030A0"/>
              </a:gs>
              <a:gs pos="81000">
                <a:srgbClr val="6D0298"/>
              </a:gs>
            </a:gsLst>
            <a:lin ang="2700000" scaled="1"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  <a:reflection blurRad="6350" stA="50000" endA="300" endPos="38500" dist="50800" dir="5400000" sy="-100000" algn="bl" rotWithShape="0"/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9301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595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19571</TotalTime>
  <Words>155</Words>
  <Application>Microsoft Office PowerPoint</Application>
  <PresentationFormat>全屏显示(4:3)</PresentationFormat>
  <Paragraphs>16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952</cp:revision>
  <dcterms:created xsi:type="dcterms:W3CDTF">2009-02-11T05:37:22Z</dcterms:created>
  <dcterms:modified xsi:type="dcterms:W3CDTF">2013-02-24T09:04:43Z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