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右箭头 19"/>
          <p:cNvSpPr/>
          <p:nvPr/>
        </p:nvSpPr>
        <p:spPr>
          <a:xfrm>
            <a:off x="323528" y="3140968"/>
            <a:ext cx="5400600" cy="2304256"/>
          </a:xfrm>
          <a:prstGeom prst="rightArrow">
            <a:avLst>
              <a:gd name="adj1" fmla="val 67037"/>
              <a:gd name="adj2" fmla="val 50000"/>
            </a:avLst>
          </a:prstGeom>
          <a:gradFill flip="none" rotWithShape="1">
            <a:gsLst>
              <a:gs pos="2000">
                <a:schemeClr val="tx2">
                  <a:lumMod val="7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85000"/>
              </a:srgbClr>
            </a:outerShdw>
          </a:effectLst>
          <a:scene3d>
            <a:camera prst="perspectiveRelaxed" fov="2700000">
              <a:rot lat="17973603" lon="0" rev="0"/>
            </a:camera>
            <a:lightRig rig="brightRoom" dir="t"/>
          </a:scene3d>
          <a:sp3d extrusionH="127000" contourW="19050" prstMaterial="clear">
            <a:bevelT w="50800" h="63500" prst="artDeco"/>
            <a:bevelB w="31750" h="4445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93"/>
          <p:cNvSpPr>
            <a:spLocks noChangeArrowheads="1"/>
          </p:cNvSpPr>
          <p:nvPr/>
        </p:nvSpPr>
        <p:spPr bwMode="auto">
          <a:xfrm>
            <a:off x="719592" y="3082756"/>
            <a:ext cx="360000" cy="28786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90000">
                <a:srgbClr val="00206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38100" stA="57000" dir="5400000" sy="-100000" algn="bl" rotWithShape="0"/>
          </a:effectLst>
          <a:scene3d>
            <a:camera prst="perspectiveRelaxed" fov="1800000"/>
            <a:lightRig rig="flat" dir="t"/>
          </a:scene3d>
          <a:sp3d extrusionH="1270000">
            <a:bevelT w="101600" prst="convex"/>
            <a:bevelB w="0" h="38100"/>
            <a:contourClr>
              <a:srgbClr val="0070C0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93"/>
          <p:cNvSpPr>
            <a:spLocks noChangeArrowheads="1"/>
          </p:cNvSpPr>
          <p:nvPr/>
        </p:nvSpPr>
        <p:spPr bwMode="auto">
          <a:xfrm>
            <a:off x="1367664" y="2578868"/>
            <a:ext cx="360000" cy="28786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90000">
                <a:srgbClr val="00206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38100" stA="57000" dir="5400000" sy="-100000" algn="bl" rotWithShape="0"/>
          </a:effectLst>
          <a:scene3d>
            <a:camera prst="perspectiveRelaxed" fov="1800000"/>
            <a:lightRig rig="flat" dir="t"/>
          </a:scene3d>
          <a:sp3d extrusionH="1911350">
            <a:bevelT w="101600" prst="convex"/>
            <a:bevelB w="0" h="38100"/>
            <a:contourClr>
              <a:srgbClr val="0070C0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93"/>
          <p:cNvSpPr>
            <a:spLocks noChangeArrowheads="1"/>
          </p:cNvSpPr>
          <p:nvPr/>
        </p:nvSpPr>
        <p:spPr bwMode="auto">
          <a:xfrm>
            <a:off x="3311880" y="3226940"/>
            <a:ext cx="360000" cy="28786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90000">
                <a:srgbClr val="00206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38100" stA="57000" dir="5400000" sy="-100000" algn="bl" rotWithShape="0"/>
          </a:effectLst>
          <a:scene3d>
            <a:camera prst="perspectiveRelaxed" fov="1800000"/>
            <a:lightRig rig="flat" dir="t"/>
          </a:scene3d>
          <a:sp3d extrusionH="1016000">
            <a:bevelT w="101600" prst="convex"/>
            <a:bevelB w="0" h="38100"/>
            <a:contourClr>
              <a:srgbClr val="0070C0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Oval 93"/>
          <p:cNvSpPr>
            <a:spLocks noChangeArrowheads="1"/>
          </p:cNvSpPr>
          <p:nvPr/>
        </p:nvSpPr>
        <p:spPr bwMode="auto">
          <a:xfrm>
            <a:off x="2653001" y="3803004"/>
            <a:ext cx="360000" cy="28786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90000">
                <a:srgbClr val="00206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38100" stA="57000" dir="5400000" sy="-100000" algn="bl" rotWithShape="0"/>
          </a:effectLst>
          <a:scene3d>
            <a:camera prst="perspectiveRelaxed" fov="1800000"/>
            <a:lightRig rig="flat" dir="t"/>
          </a:scene3d>
          <a:sp3d extrusionH="254000">
            <a:bevelT w="101600" prst="convex"/>
            <a:bevelB w="0" h="38100"/>
            <a:contourClr>
              <a:srgbClr val="0070C0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Oval 93"/>
          <p:cNvSpPr>
            <a:spLocks noChangeArrowheads="1"/>
          </p:cNvSpPr>
          <p:nvPr/>
        </p:nvSpPr>
        <p:spPr bwMode="auto">
          <a:xfrm>
            <a:off x="2015736" y="3514972"/>
            <a:ext cx="360000" cy="287864"/>
          </a:xfrm>
          <a:prstGeom prst="ellipse">
            <a:avLst/>
          </a:prstGeom>
          <a:gradFill flip="none" rotWithShape="1">
            <a:gsLst>
              <a:gs pos="0">
                <a:srgbClr val="00B0F0"/>
              </a:gs>
              <a:gs pos="90000">
                <a:srgbClr val="00206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38100" stA="57000" dir="5400000" sy="-100000" algn="bl" rotWithShape="0"/>
          </a:effectLst>
          <a:scene3d>
            <a:camera prst="perspectiveRelaxed" fov="1800000"/>
            <a:lightRig rig="flat" dir="t"/>
          </a:scene3d>
          <a:sp3d extrusionH="641350">
            <a:bevelT w="101600" prst="convex"/>
            <a:bevelB w="0" h="38100"/>
            <a:contourClr>
              <a:srgbClr val="0070C0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Oval 93"/>
          <p:cNvSpPr>
            <a:spLocks noChangeArrowheads="1"/>
          </p:cNvSpPr>
          <p:nvPr/>
        </p:nvSpPr>
        <p:spPr bwMode="auto">
          <a:xfrm>
            <a:off x="4031960" y="2146652"/>
            <a:ext cx="360000" cy="287864"/>
          </a:xfrm>
          <a:prstGeom prst="ellipse">
            <a:avLst/>
          </a:prstGeom>
          <a:gradFill flip="none" rotWithShape="1">
            <a:gsLst>
              <a:gs pos="0">
                <a:srgbClr val="00B050"/>
              </a:gs>
              <a:gs pos="86000">
                <a:srgbClr val="155F01"/>
              </a:gs>
            </a:gsLst>
            <a:lin ang="2700000" scaled="1"/>
            <a:tileRect/>
          </a:gradFill>
          <a:ln w="254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225425" dist="38100" dir="5220000" algn="ctr">
              <a:srgbClr val="000000">
                <a:alpha val="33000"/>
              </a:srgbClr>
            </a:outerShdw>
            <a:reflection blurRad="38100" stA="57000" dir="5400000" sy="-100000" algn="bl" rotWithShape="0"/>
          </a:effectLst>
          <a:scene3d>
            <a:camera prst="perspectiveRelaxed" fov="1800000"/>
            <a:lightRig rig="flat" dir="t"/>
          </a:scene3d>
          <a:sp3d extrusionH="2540000" contourW="12700">
            <a:bevelT w="101600" prst="convex"/>
            <a:bevelB w="0" h="38100"/>
            <a:contourClr>
              <a:srgbClr val="92D050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647624" y="4359155"/>
            <a:ext cx="504016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1400" dirty="0">
              <a:solidFill>
                <a:srgbClr val="FFC000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 bwMode="auto">
          <a:xfrm>
            <a:off x="1943728" y="4335501"/>
            <a:ext cx="504016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1400" dirty="0">
              <a:solidFill>
                <a:srgbClr val="FFC000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 bwMode="auto">
          <a:xfrm>
            <a:off x="2580993" y="4337557"/>
            <a:ext cx="504016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1400" dirty="0">
              <a:solidFill>
                <a:srgbClr val="FFC000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 bwMode="auto">
          <a:xfrm>
            <a:off x="3266195" y="4337557"/>
            <a:ext cx="504016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1400" dirty="0">
              <a:solidFill>
                <a:srgbClr val="FFC000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 bwMode="auto">
          <a:xfrm>
            <a:off x="3959952" y="4337557"/>
            <a:ext cx="504016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1400" dirty="0">
              <a:solidFill>
                <a:srgbClr val="FFC000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1295656" y="4337557"/>
            <a:ext cx="504016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1400" dirty="0">
              <a:solidFill>
                <a:srgbClr val="FFC000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99672" y="1614561"/>
            <a:ext cx="1282115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pc="50" dirty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6084888" y="1489477"/>
            <a:ext cx="2808287" cy="3681412"/>
            <a:chOff x="6084168" y="906962"/>
            <a:chExt cx="2808312" cy="3681012"/>
          </a:xfrm>
        </p:grpSpPr>
        <p:sp>
          <p:nvSpPr>
            <p:cNvPr id="53" name="圆角矩形 52"/>
            <p:cNvSpPr/>
            <p:nvPr/>
          </p:nvSpPr>
          <p:spPr>
            <a:xfrm>
              <a:off x="6084168" y="906962"/>
              <a:ext cx="2808312" cy="3681012"/>
            </a:xfrm>
            <a:prstGeom prst="roundRect">
              <a:avLst>
                <a:gd name="adj" fmla="val 6992"/>
              </a:avLst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h="508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847266" y="1366624"/>
              <a:ext cx="128211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spc="50" dirty="0">
                  <a:ln w="11430"/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520700" y="1980014"/>
            <a:ext cx="4083050" cy="1966913"/>
            <a:chOff x="520556" y="1397402"/>
            <a:chExt cx="4083962" cy="1966436"/>
          </a:xfrm>
        </p:grpSpPr>
        <p:sp>
          <p:nvSpPr>
            <p:cNvPr id="56" name="TextBox 55"/>
            <p:cNvSpPr txBox="1"/>
            <p:nvPr/>
          </p:nvSpPr>
          <p:spPr>
            <a:xfrm>
              <a:off x="3819401" y="1397402"/>
              <a:ext cx="785117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C000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100</a:t>
              </a:r>
              <a:endParaRPr lang="zh-CN" altLang="en-US" sz="16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099321" y="2408914"/>
              <a:ext cx="785117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C000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40</a:t>
              </a:r>
              <a:endParaRPr lang="zh-CN" altLang="en-US" sz="16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428379" y="3025284"/>
              <a:ext cx="785117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C000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10</a:t>
              </a:r>
              <a:endParaRPr lang="zh-CN" altLang="en-US" sz="16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835696" y="2787774"/>
              <a:ext cx="785117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C000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30</a:t>
              </a:r>
              <a:endParaRPr lang="zh-CN" altLang="en-US" sz="16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155105" y="1851502"/>
              <a:ext cx="785117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C000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80</a:t>
              </a:r>
              <a:endParaRPr lang="zh-CN" altLang="en-US" sz="16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20556" y="2283718"/>
              <a:ext cx="785117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rgbClr val="FFC000"/>
                  </a:solidFill>
                  <a:effectLst>
                    <a:reflection blurRad="6350" stA="50000" endA="300" endPos="50000" dist="6000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50</a:t>
              </a:r>
              <a:endParaRPr lang="zh-CN" altLang="en-US" sz="160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1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6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1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6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1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6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6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6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20626</TotalTime>
  <Words>171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1101</cp:revision>
  <dcterms:created xsi:type="dcterms:W3CDTF">2009-02-11T05:37:22Z</dcterms:created>
  <dcterms:modified xsi:type="dcterms:W3CDTF">2013-02-24T08:55:46Z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