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3619853" y="1700808"/>
            <a:ext cx="2088232" cy="3312368"/>
          </a:xfrm>
          <a:prstGeom prst="roundRect">
            <a:avLst>
              <a:gd name="adj" fmla="val 6992"/>
            </a:avLst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64928" y="1700808"/>
            <a:ext cx="2088232" cy="3312368"/>
          </a:xfrm>
          <a:prstGeom prst="roundRect">
            <a:avLst>
              <a:gd name="adj" fmla="val 6992"/>
            </a:avLst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梯形 26"/>
          <p:cNvSpPr/>
          <p:nvPr/>
        </p:nvSpPr>
        <p:spPr>
          <a:xfrm rot="10800000">
            <a:off x="1170943" y="2214563"/>
            <a:ext cx="1595553" cy="366938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372200" y="1700808"/>
            <a:ext cx="2088232" cy="3312368"/>
          </a:xfrm>
          <a:prstGeom prst="roundRect">
            <a:avLst>
              <a:gd name="adj" fmla="val 6992"/>
            </a:avLst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梯形 28"/>
          <p:cNvSpPr/>
          <p:nvPr/>
        </p:nvSpPr>
        <p:spPr>
          <a:xfrm rot="10800000">
            <a:off x="3866449" y="2214562"/>
            <a:ext cx="1595040" cy="366939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梯形 29"/>
          <p:cNvSpPr/>
          <p:nvPr/>
        </p:nvSpPr>
        <p:spPr>
          <a:xfrm rot="10800000">
            <a:off x="6638653" y="2184497"/>
            <a:ext cx="1628346" cy="397005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梯形 30"/>
          <p:cNvSpPr/>
          <p:nvPr/>
        </p:nvSpPr>
        <p:spPr>
          <a:xfrm rot="10800000">
            <a:off x="1170943" y="2996952"/>
            <a:ext cx="1595553" cy="366938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梯形 31"/>
          <p:cNvSpPr/>
          <p:nvPr/>
        </p:nvSpPr>
        <p:spPr>
          <a:xfrm rot="10800000">
            <a:off x="1170943" y="3710133"/>
            <a:ext cx="1595553" cy="366938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梯形 32"/>
          <p:cNvSpPr/>
          <p:nvPr/>
        </p:nvSpPr>
        <p:spPr>
          <a:xfrm rot="10800000">
            <a:off x="1170943" y="4365105"/>
            <a:ext cx="1595553" cy="366938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梯形 33"/>
          <p:cNvSpPr/>
          <p:nvPr/>
        </p:nvSpPr>
        <p:spPr>
          <a:xfrm rot="10800000">
            <a:off x="3933698" y="2996951"/>
            <a:ext cx="1595040" cy="366939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梯形 34"/>
          <p:cNvSpPr/>
          <p:nvPr/>
        </p:nvSpPr>
        <p:spPr>
          <a:xfrm rot="10800000">
            <a:off x="3933698" y="3710132"/>
            <a:ext cx="1595040" cy="366939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梯形 35"/>
          <p:cNvSpPr/>
          <p:nvPr/>
        </p:nvSpPr>
        <p:spPr>
          <a:xfrm rot="10800000">
            <a:off x="3933698" y="4365104"/>
            <a:ext cx="1595040" cy="366939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梯形 36"/>
          <p:cNvSpPr/>
          <p:nvPr/>
        </p:nvSpPr>
        <p:spPr>
          <a:xfrm rot="10800000">
            <a:off x="6638653" y="2966886"/>
            <a:ext cx="1628346" cy="397005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梯形 37"/>
          <p:cNvSpPr/>
          <p:nvPr/>
        </p:nvSpPr>
        <p:spPr>
          <a:xfrm rot="10800000">
            <a:off x="6638653" y="4335039"/>
            <a:ext cx="1628346" cy="397005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梯形 38"/>
          <p:cNvSpPr/>
          <p:nvPr/>
        </p:nvSpPr>
        <p:spPr>
          <a:xfrm rot="10800000">
            <a:off x="6638653" y="3680067"/>
            <a:ext cx="1628346" cy="397005"/>
          </a:xfrm>
          <a:prstGeom prst="trapezoid">
            <a:avLst>
              <a:gd name="adj" fmla="val 88348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Below"/>
            <a:lightRig rig="flat" dir="t"/>
          </a:scene3d>
          <a:sp3d extrusionH="304800"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29"/>
          <p:cNvSpPr txBox="1">
            <a:spLocks noChangeArrowheads="1"/>
          </p:cNvSpPr>
          <p:nvPr/>
        </p:nvSpPr>
        <p:spPr bwMode="gray">
          <a:xfrm>
            <a:off x="1226889" y="2242948"/>
            <a:ext cx="156431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" name="Text Box 29"/>
          <p:cNvSpPr txBox="1">
            <a:spLocks noChangeArrowheads="1"/>
          </p:cNvSpPr>
          <p:nvPr/>
        </p:nvSpPr>
        <p:spPr bwMode="gray">
          <a:xfrm>
            <a:off x="3943794" y="2255225"/>
            <a:ext cx="156431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2" name="Text Box 29"/>
          <p:cNvSpPr txBox="1">
            <a:spLocks noChangeArrowheads="1"/>
          </p:cNvSpPr>
          <p:nvPr/>
        </p:nvSpPr>
        <p:spPr bwMode="gray">
          <a:xfrm>
            <a:off x="6670671" y="2255784"/>
            <a:ext cx="156431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5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75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75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75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20243</TotalTime>
  <Words>161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1099</cp:revision>
  <dcterms:created xsi:type="dcterms:W3CDTF">2009-02-11T05:37:22Z</dcterms:created>
  <dcterms:modified xsi:type="dcterms:W3CDTF">2013-02-24T02:15:15Z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