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26690" y="1891010"/>
            <a:ext cx="2303462" cy="2952750"/>
            <a:chOff x="683568" y="1347614"/>
            <a:chExt cx="2304255" cy="2952328"/>
          </a:xfrm>
        </p:grpSpPr>
        <p:sp>
          <p:nvSpPr>
            <p:cNvPr id="10" name="单圆角矩形 9"/>
            <p:cNvSpPr/>
            <p:nvPr/>
          </p:nvSpPr>
          <p:spPr>
            <a:xfrm>
              <a:off x="683568" y="1347614"/>
              <a:ext cx="2304255" cy="2952328"/>
            </a:xfrm>
            <a:prstGeom prst="round1Rec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单圆角矩形 10"/>
            <p:cNvSpPr/>
            <p:nvPr/>
          </p:nvSpPr>
          <p:spPr>
            <a:xfrm>
              <a:off x="798781" y="1480335"/>
              <a:ext cx="2073830" cy="2315551"/>
            </a:xfrm>
            <a:prstGeom prst="round1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h="508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 bwMode="auto">
            <a:xfrm>
              <a:off x="780926" y="3960506"/>
              <a:ext cx="144000" cy="123412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1225333" y="3856234"/>
              <a:ext cx="970403" cy="30777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463552" y="1917997"/>
            <a:ext cx="2303463" cy="2951163"/>
            <a:chOff x="3520683" y="1374120"/>
            <a:chExt cx="2304255" cy="2952328"/>
          </a:xfrm>
        </p:grpSpPr>
        <p:sp>
          <p:nvSpPr>
            <p:cNvPr id="15" name="单圆角矩形 14"/>
            <p:cNvSpPr/>
            <p:nvPr/>
          </p:nvSpPr>
          <p:spPr>
            <a:xfrm>
              <a:off x="3520683" y="1374120"/>
              <a:ext cx="2304255" cy="2952328"/>
            </a:xfrm>
            <a:prstGeom prst="round1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单圆角矩形 15"/>
            <p:cNvSpPr/>
            <p:nvPr/>
          </p:nvSpPr>
          <p:spPr>
            <a:xfrm>
              <a:off x="3635896" y="1501643"/>
              <a:ext cx="2073830" cy="2294243"/>
            </a:xfrm>
            <a:prstGeom prst="round1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h="508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3623553" y="4010122"/>
              <a:ext cx="129106" cy="12628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4168764" y="3856234"/>
              <a:ext cx="970403" cy="30777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228977" y="1891010"/>
            <a:ext cx="2303463" cy="2952750"/>
            <a:chOff x="6285717" y="1347614"/>
            <a:chExt cx="2304255" cy="2952328"/>
          </a:xfrm>
        </p:grpSpPr>
        <p:grpSp>
          <p:nvGrpSpPr>
            <p:cNvPr id="20" name="组合 5"/>
            <p:cNvGrpSpPr>
              <a:grpSpLocks/>
            </p:cNvGrpSpPr>
            <p:nvPr/>
          </p:nvGrpSpPr>
          <p:grpSpPr bwMode="auto">
            <a:xfrm>
              <a:off x="6285717" y="1347614"/>
              <a:ext cx="2304255" cy="2952328"/>
              <a:chOff x="827584" y="1489348"/>
              <a:chExt cx="2880320" cy="3672408"/>
            </a:xfrm>
          </p:grpSpPr>
          <p:sp>
            <p:nvSpPr>
              <p:cNvPr id="23" name="单圆角矩形 22"/>
              <p:cNvSpPr/>
              <p:nvPr/>
            </p:nvSpPr>
            <p:spPr>
              <a:xfrm>
                <a:off x="827584" y="1489348"/>
                <a:ext cx="2880320" cy="3672408"/>
              </a:xfrm>
              <a:prstGeom prst="round1Rect">
                <a:avLst/>
              </a:prstGeom>
              <a:gradFill flip="none" rotWithShape="1">
                <a:gsLst>
                  <a:gs pos="0">
                    <a:srgbClr val="6EFF01"/>
                  </a:gs>
                  <a:gs pos="90000">
                    <a:srgbClr val="0F5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单圆角矩形 23"/>
              <p:cNvSpPr/>
              <p:nvPr/>
            </p:nvSpPr>
            <p:spPr>
              <a:xfrm>
                <a:off x="971600" y="1633364"/>
                <a:ext cx="2592288" cy="2880320"/>
              </a:xfrm>
              <a:prstGeom prst="round1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h="50800" prst="convex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 bwMode="auto">
            <a:xfrm>
              <a:off x="6400929" y="3959425"/>
              <a:ext cx="127337" cy="124493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 bwMode="auto">
            <a:xfrm>
              <a:off x="6935114" y="3856234"/>
              <a:ext cx="970403" cy="30777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20227</TotalTime>
  <Words>161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1098</cp:revision>
  <dcterms:created xsi:type="dcterms:W3CDTF">2009-02-11T05:37:22Z</dcterms:created>
  <dcterms:modified xsi:type="dcterms:W3CDTF">2013-02-24T00:53:42Z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