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Group 3"/>
          <p:cNvGrpSpPr>
            <a:grpSpLocks/>
          </p:cNvGrpSpPr>
          <p:nvPr/>
        </p:nvGrpSpPr>
        <p:grpSpPr bwMode="auto">
          <a:xfrm>
            <a:off x="2454275" y="1726530"/>
            <a:ext cx="4911725" cy="652463"/>
            <a:chOff x="0" y="0"/>
            <a:chExt cx="4354" cy="411"/>
          </a:xfrm>
        </p:grpSpPr>
        <p:sp>
          <p:nvSpPr>
            <p:cNvPr id="181" name="AutoShape 4"/>
            <p:cNvSpPr>
              <a:spLocks noChangeArrowheads="1"/>
            </p:cNvSpPr>
            <p:nvPr/>
          </p:nvSpPr>
          <p:spPr bwMode="auto">
            <a:xfrm>
              <a:off x="76" y="328"/>
              <a:ext cx="4269" cy="83"/>
            </a:xfrm>
            <a:custGeom>
              <a:avLst/>
              <a:gdLst>
                <a:gd name="G0" fmla="+- 263 0 0"/>
                <a:gd name="G1" fmla="+- 21600 0 263"/>
                <a:gd name="G2" fmla="*/ 263 1 2"/>
                <a:gd name="G3" fmla="+- 21600 0 G2"/>
                <a:gd name="G4" fmla="+/ 263 21600 2"/>
                <a:gd name="G5" fmla="+/ G1 0 2"/>
                <a:gd name="G6" fmla="*/ 21600 21600 263"/>
                <a:gd name="G7" fmla="*/ G6 1 2"/>
                <a:gd name="G8" fmla="+- 21600 0 G7"/>
                <a:gd name="G9" fmla="*/ 21600 1 2"/>
                <a:gd name="G10" fmla="+- 263 0 G9"/>
                <a:gd name="G11" fmla="?: G10 G8 0"/>
                <a:gd name="G12" fmla="?: G10 G7 21600"/>
                <a:gd name="T0" fmla="*/ 21468 w 21600"/>
                <a:gd name="T1" fmla="*/ 10800 h 21600"/>
                <a:gd name="T2" fmla="*/ 10800 w 21600"/>
                <a:gd name="T3" fmla="*/ 21600 h 21600"/>
                <a:gd name="T4" fmla="*/ 132 w 21600"/>
                <a:gd name="T5" fmla="*/ 10800 h 21600"/>
                <a:gd name="T6" fmla="*/ 10800 w 21600"/>
                <a:gd name="T7" fmla="*/ 0 h 21600"/>
                <a:gd name="T8" fmla="*/ 1932 w 21600"/>
                <a:gd name="T9" fmla="*/ 1932 h 21600"/>
                <a:gd name="T10" fmla="*/ 19668 w 21600"/>
                <a:gd name="T11" fmla="*/ 1966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63" y="21600"/>
                  </a:lnTo>
                  <a:lnTo>
                    <a:pt x="21337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3333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grpSp>
          <p:nvGrpSpPr>
            <p:cNvPr id="182" name="Group 5"/>
            <p:cNvGrpSpPr>
              <a:grpSpLocks/>
            </p:cNvGrpSpPr>
            <p:nvPr/>
          </p:nvGrpSpPr>
          <p:grpSpPr bwMode="auto">
            <a:xfrm>
              <a:off x="0" y="0"/>
              <a:ext cx="4354" cy="333"/>
              <a:chOff x="0" y="0"/>
              <a:chExt cx="4354" cy="333"/>
            </a:xfrm>
          </p:grpSpPr>
          <p:sp>
            <p:nvSpPr>
              <p:cNvPr id="183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54" cy="333"/>
              </a:xfrm>
              <a:prstGeom prst="roundRect">
                <a:avLst>
                  <a:gd name="adj" fmla="val 5444"/>
                </a:avLst>
              </a:prstGeom>
              <a:gradFill rotWithShape="1">
                <a:gsLst>
                  <a:gs pos="0">
                    <a:srgbClr val="002850"/>
                  </a:gs>
                  <a:gs pos="100000">
                    <a:srgbClr val="5B8CC1"/>
                  </a:gs>
                </a:gsLst>
                <a:lin ang="0" scaled="1"/>
              </a:gradFill>
              <a:ln w="6350" cmpd="sng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7961" dir="13500000" algn="ctr" rotWithShape="0">
                        <a:srgbClr val="333333">
                          <a:gamma/>
                          <a:shade val="60000"/>
                          <a:invGamma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1262063" marR="0" lvl="0" indent="-638175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华文细黑" pitchFamily="2" charset="-122"/>
                  </a:rPr>
                  <a:t>单击此处添加文字内容</a:t>
                </a:r>
              </a:p>
            </p:txBody>
          </p:sp>
          <p:sp>
            <p:nvSpPr>
              <p:cNvPr id="184" name="AutoShape 7"/>
              <p:cNvSpPr>
                <a:spLocks noChangeArrowheads="1"/>
              </p:cNvSpPr>
              <p:nvPr/>
            </p:nvSpPr>
            <p:spPr bwMode="auto">
              <a:xfrm>
                <a:off x="99" y="18"/>
                <a:ext cx="4225" cy="56"/>
              </a:xfrm>
              <a:prstGeom prst="roundRect">
                <a:avLst>
                  <a:gd name="adj" fmla="val 11273"/>
                </a:avLst>
              </a:pr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华文细黑" pitchFamily="2" charset="-122"/>
                </a:endParaRPr>
              </a:p>
            </p:txBody>
          </p:sp>
        </p:grpSp>
      </p:grpSp>
      <p:grpSp>
        <p:nvGrpSpPr>
          <p:cNvPr id="185" name="Group 8"/>
          <p:cNvGrpSpPr>
            <a:grpSpLocks/>
          </p:cNvGrpSpPr>
          <p:nvPr/>
        </p:nvGrpSpPr>
        <p:grpSpPr bwMode="auto">
          <a:xfrm>
            <a:off x="2468563" y="2879055"/>
            <a:ext cx="4911725" cy="661988"/>
            <a:chOff x="0" y="0"/>
            <a:chExt cx="4354" cy="417"/>
          </a:xfrm>
        </p:grpSpPr>
        <p:sp>
          <p:nvSpPr>
            <p:cNvPr id="186" name="AutoShape 9"/>
            <p:cNvSpPr>
              <a:spLocks noChangeArrowheads="1"/>
            </p:cNvSpPr>
            <p:nvPr/>
          </p:nvSpPr>
          <p:spPr bwMode="auto">
            <a:xfrm>
              <a:off x="67" y="334"/>
              <a:ext cx="4269" cy="83"/>
            </a:xfrm>
            <a:custGeom>
              <a:avLst/>
              <a:gdLst>
                <a:gd name="G0" fmla="+- 263 0 0"/>
                <a:gd name="G1" fmla="+- 21600 0 263"/>
                <a:gd name="G2" fmla="*/ 263 1 2"/>
                <a:gd name="G3" fmla="+- 21600 0 G2"/>
                <a:gd name="G4" fmla="+/ 263 21600 2"/>
                <a:gd name="G5" fmla="+/ G1 0 2"/>
                <a:gd name="G6" fmla="*/ 21600 21600 263"/>
                <a:gd name="G7" fmla="*/ G6 1 2"/>
                <a:gd name="G8" fmla="+- 21600 0 G7"/>
                <a:gd name="G9" fmla="*/ 21600 1 2"/>
                <a:gd name="G10" fmla="+- 263 0 G9"/>
                <a:gd name="G11" fmla="?: G10 G8 0"/>
                <a:gd name="G12" fmla="?: G10 G7 21600"/>
                <a:gd name="T0" fmla="*/ 21468 w 21600"/>
                <a:gd name="T1" fmla="*/ 10800 h 21600"/>
                <a:gd name="T2" fmla="*/ 10800 w 21600"/>
                <a:gd name="T3" fmla="*/ 21600 h 21600"/>
                <a:gd name="T4" fmla="*/ 132 w 21600"/>
                <a:gd name="T5" fmla="*/ 10800 h 21600"/>
                <a:gd name="T6" fmla="*/ 10800 w 21600"/>
                <a:gd name="T7" fmla="*/ 0 h 21600"/>
                <a:gd name="T8" fmla="*/ 1932 w 21600"/>
                <a:gd name="T9" fmla="*/ 1932 h 21600"/>
                <a:gd name="T10" fmla="*/ 19668 w 21600"/>
                <a:gd name="T11" fmla="*/ 1966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63" y="21600"/>
                  </a:lnTo>
                  <a:lnTo>
                    <a:pt x="21337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3333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grpSp>
          <p:nvGrpSpPr>
            <p:cNvPr id="187" name="Group 10"/>
            <p:cNvGrpSpPr>
              <a:grpSpLocks/>
            </p:cNvGrpSpPr>
            <p:nvPr/>
          </p:nvGrpSpPr>
          <p:grpSpPr bwMode="auto">
            <a:xfrm>
              <a:off x="0" y="0"/>
              <a:ext cx="4354" cy="333"/>
              <a:chOff x="0" y="0"/>
              <a:chExt cx="4354" cy="333"/>
            </a:xfrm>
          </p:grpSpPr>
          <p:sp>
            <p:nvSpPr>
              <p:cNvPr id="188" name="AutoShap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54" cy="333"/>
              </a:xfrm>
              <a:prstGeom prst="roundRect">
                <a:avLst>
                  <a:gd name="adj" fmla="val 5444"/>
                </a:avLst>
              </a:prstGeom>
              <a:gradFill rotWithShape="1">
                <a:gsLst>
                  <a:gs pos="0">
                    <a:srgbClr val="002850"/>
                  </a:gs>
                  <a:gs pos="100000">
                    <a:srgbClr val="5B8CC1"/>
                  </a:gs>
                </a:gsLst>
                <a:lin ang="0" scaled="1"/>
              </a:gradFill>
              <a:ln w="6350" cmpd="sng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7961" dir="13500000" algn="ctr" rotWithShape="0">
                        <a:srgbClr val="333333">
                          <a:gamma/>
                          <a:shade val="60000"/>
                          <a:invGamma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1790700" marR="0" lvl="0" indent="-1166813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华文细黑" pitchFamily="2" charset="-122"/>
                  </a:rPr>
                  <a:t>单击此处添加文字内容</a:t>
                </a: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宋体" pitchFamily="2" charset="-122"/>
                  <a:ea typeface="华文细黑" pitchFamily="2" charset="-122"/>
                </a:endParaRPr>
              </a:p>
            </p:txBody>
          </p:sp>
          <p:sp>
            <p:nvSpPr>
              <p:cNvPr id="189" name="AutoShape 12"/>
              <p:cNvSpPr>
                <a:spLocks noChangeArrowheads="1"/>
              </p:cNvSpPr>
              <p:nvPr/>
            </p:nvSpPr>
            <p:spPr bwMode="auto">
              <a:xfrm>
                <a:off x="90" y="16"/>
                <a:ext cx="4225" cy="72"/>
              </a:xfrm>
              <a:prstGeom prst="roundRect">
                <a:avLst>
                  <a:gd name="adj" fmla="val 11273"/>
                </a:avLst>
              </a:pr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华文细黑" pitchFamily="2" charset="-122"/>
                </a:endParaRPr>
              </a:p>
            </p:txBody>
          </p:sp>
        </p:grpSp>
      </p:grpSp>
      <p:grpSp>
        <p:nvGrpSpPr>
          <p:cNvPr id="190" name="Group 13"/>
          <p:cNvGrpSpPr>
            <a:grpSpLocks/>
          </p:cNvGrpSpPr>
          <p:nvPr/>
        </p:nvGrpSpPr>
        <p:grpSpPr bwMode="auto">
          <a:xfrm>
            <a:off x="2468563" y="4031580"/>
            <a:ext cx="4911725" cy="652463"/>
            <a:chOff x="0" y="0"/>
            <a:chExt cx="4354" cy="411"/>
          </a:xfrm>
        </p:grpSpPr>
        <p:sp>
          <p:nvSpPr>
            <p:cNvPr id="191" name="AutoShape 14"/>
            <p:cNvSpPr>
              <a:spLocks noChangeArrowheads="1"/>
            </p:cNvSpPr>
            <p:nvPr/>
          </p:nvSpPr>
          <p:spPr bwMode="auto">
            <a:xfrm>
              <a:off x="67" y="328"/>
              <a:ext cx="4269" cy="83"/>
            </a:xfrm>
            <a:custGeom>
              <a:avLst/>
              <a:gdLst>
                <a:gd name="G0" fmla="+- 263 0 0"/>
                <a:gd name="G1" fmla="+- 21600 0 263"/>
                <a:gd name="G2" fmla="*/ 263 1 2"/>
                <a:gd name="G3" fmla="+- 21600 0 G2"/>
                <a:gd name="G4" fmla="+/ 263 21600 2"/>
                <a:gd name="G5" fmla="+/ G1 0 2"/>
                <a:gd name="G6" fmla="*/ 21600 21600 263"/>
                <a:gd name="G7" fmla="*/ G6 1 2"/>
                <a:gd name="G8" fmla="+- 21600 0 G7"/>
                <a:gd name="G9" fmla="*/ 21600 1 2"/>
                <a:gd name="G10" fmla="+- 263 0 G9"/>
                <a:gd name="G11" fmla="?: G10 G8 0"/>
                <a:gd name="G12" fmla="?: G10 G7 21600"/>
                <a:gd name="T0" fmla="*/ 21468 w 21600"/>
                <a:gd name="T1" fmla="*/ 10800 h 21600"/>
                <a:gd name="T2" fmla="*/ 10800 w 21600"/>
                <a:gd name="T3" fmla="*/ 21600 h 21600"/>
                <a:gd name="T4" fmla="*/ 132 w 21600"/>
                <a:gd name="T5" fmla="*/ 10800 h 21600"/>
                <a:gd name="T6" fmla="*/ 10800 w 21600"/>
                <a:gd name="T7" fmla="*/ 0 h 21600"/>
                <a:gd name="T8" fmla="*/ 1932 w 21600"/>
                <a:gd name="T9" fmla="*/ 1932 h 21600"/>
                <a:gd name="T10" fmla="*/ 19668 w 21600"/>
                <a:gd name="T11" fmla="*/ 1966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63" y="21600"/>
                  </a:lnTo>
                  <a:lnTo>
                    <a:pt x="21337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3333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grpSp>
          <p:nvGrpSpPr>
            <p:cNvPr id="192" name="Group 15"/>
            <p:cNvGrpSpPr>
              <a:grpSpLocks/>
            </p:cNvGrpSpPr>
            <p:nvPr/>
          </p:nvGrpSpPr>
          <p:grpSpPr bwMode="auto">
            <a:xfrm>
              <a:off x="0" y="0"/>
              <a:ext cx="4354" cy="333"/>
              <a:chOff x="0" y="0"/>
              <a:chExt cx="4354" cy="333"/>
            </a:xfrm>
          </p:grpSpPr>
          <p:sp>
            <p:nvSpPr>
              <p:cNvPr id="193" name="AutoShape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54" cy="333"/>
              </a:xfrm>
              <a:prstGeom prst="roundRect">
                <a:avLst>
                  <a:gd name="adj" fmla="val 5444"/>
                </a:avLst>
              </a:prstGeom>
              <a:gradFill rotWithShape="1">
                <a:gsLst>
                  <a:gs pos="0">
                    <a:srgbClr val="002850"/>
                  </a:gs>
                  <a:gs pos="100000">
                    <a:srgbClr val="5B8CC1"/>
                  </a:gs>
                </a:gsLst>
                <a:lin ang="0" scaled="1"/>
              </a:gradFill>
              <a:ln w="6350" cmpd="sng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7961" dir="13500000" algn="ctr" rotWithShape="0">
                        <a:srgbClr val="333333">
                          <a:gamma/>
                          <a:shade val="60000"/>
                          <a:invGamma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1790700" marR="0" lvl="0" indent="-1166813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华文细黑" pitchFamily="2" charset="-122"/>
                  </a:rPr>
                  <a:t>单击此处添加文字内容</a:t>
                </a:r>
              </a:p>
            </p:txBody>
          </p:sp>
          <p:sp>
            <p:nvSpPr>
              <p:cNvPr id="194" name="AutoShape 17"/>
              <p:cNvSpPr>
                <a:spLocks noChangeArrowheads="1"/>
              </p:cNvSpPr>
              <p:nvPr/>
            </p:nvSpPr>
            <p:spPr bwMode="auto">
              <a:xfrm>
                <a:off x="90" y="16"/>
                <a:ext cx="4225" cy="72"/>
              </a:xfrm>
              <a:prstGeom prst="roundRect">
                <a:avLst>
                  <a:gd name="adj" fmla="val 11273"/>
                </a:avLst>
              </a:pr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华文细黑" pitchFamily="2" charset="-122"/>
                </a:endParaRPr>
              </a:p>
            </p:txBody>
          </p:sp>
        </p:grpSp>
      </p:grpSp>
      <p:grpSp>
        <p:nvGrpSpPr>
          <p:cNvPr id="195" name="Group 18"/>
          <p:cNvGrpSpPr>
            <a:grpSpLocks/>
          </p:cNvGrpSpPr>
          <p:nvPr/>
        </p:nvGrpSpPr>
        <p:grpSpPr bwMode="auto">
          <a:xfrm>
            <a:off x="2468563" y="5184105"/>
            <a:ext cx="4911725" cy="642938"/>
            <a:chOff x="0" y="0"/>
            <a:chExt cx="4354" cy="405"/>
          </a:xfrm>
        </p:grpSpPr>
        <p:sp>
          <p:nvSpPr>
            <p:cNvPr id="196" name="AutoShape 19"/>
            <p:cNvSpPr>
              <a:spLocks noChangeArrowheads="1"/>
            </p:cNvSpPr>
            <p:nvPr/>
          </p:nvSpPr>
          <p:spPr bwMode="auto">
            <a:xfrm>
              <a:off x="67" y="322"/>
              <a:ext cx="4269" cy="83"/>
            </a:xfrm>
            <a:custGeom>
              <a:avLst/>
              <a:gdLst>
                <a:gd name="G0" fmla="+- 263 0 0"/>
                <a:gd name="G1" fmla="+- 21600 0 263"/>
                <a:gd name="G2" fmla="*/ 263 1 2"/>
                <a:gd name="G3" fmla="+- 21600 0 G2"/>
                <a:gd name="G4" fmla="+/ 263 21600 2"/>
                <a:gd name="G5" fmla="+/ G1 0 2"/>
                <a:gd name="G6" fmla="*/ 21600 21600 263"/>
                <a:gd name="G7" fmla="*/ G6 1 2"/>
                <a:gd name="G8" fmla="+- 21600 0 G7"/>
                <a:gd name="G9" fmla="*/ 21600 1 2"/>
                <a:gd name="G10" fmla="+- 263 0 G9"/>
                <a:gd name="G11" fmla="?: G10 G8 0"/>
                <a:gd name="G12" fmla="?: G10 G7 21600"/>
                <a:gd name="T0" fmla="*/ 21468 w 21600"/>
                <a:gd name="T1" fmla="*/ 10800 h 21600"/>
                <a:gd name="T2" fmla="*/ 10800 w 21600"/>
                <a:gd name="T3" fmla="*/ 21600 h 21600"/>
                <a:gd name="T4" fmla="*/ 132 w 21600"/>
                <a:gd name="T5" fmla="*/ 10800 h 21600"/>
                <a:gd name="T6" fmla="*/ 10800 w 21600"/>
                <a:gd name="T7" fmla="*/ 0 h 21600"/>
                <a:gd name="T8" fmla="*/ 1932 w 21600"/>
                <a:gd name="T9" fmla="*/ 1932 h 21600"/>
                <a:gd name="T10" fmla="*/ 19668 w 21600"/>
                <a:gd name="T11" fmla="*/ 1966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63" y="21600"/>
                  </a:lnTo>
                  <a:lnTo>
                    <a:pt x="21337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3333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grpSp>
          <p:nvGrpSpPr>
            <p:cNvPr id="197" name="Group 20"/>
            <p:cNvGrpSpPr>
              <a:grpSpLocks/>
            </p:cNvGrpSpPr>
            <p:nvPr/>
          </p:nvGrpSpPr>
          <p:grpSpPr bwMode="auto">
            <a:xfrm>
              <a:off x="0" y="0"/>
              <a:ext cx="4354" cy="333"/>
              <a:chOff x="0" y="0"/>
              <a:chExt cx="4354" cy="333"/>
            </a:xfrm>
          </p:grpSpPr>
          <p:sp>
            <p:nvSpPr>
              <p:cNvPr id="198" name="AutoShap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54" cy="333"/>
              </a:xfrm>
              <a:prstGeom prst="roundRect">
                <a:avLst>
                  <a:gd name="adj" fmla="val 5444"/>
                </a:avLst>
              </a:prstGeom>
              <a:gradFill rotWithShape="1">
                <a:gsLst>
                  <a:gs pos="0">
                    <a:srgbClr val="002850"/>
                  </a:gs>
                  <a:gs pos="100000">
                    <a:srgbClr val="5B8CC1"/>
                  </a:gs>
                </a:gsLst>
                <a:lin ang="0" scaled="1"/>
              </a:gradFill>
              <a:ln w="6350" cmpd="sng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7961" dir="13500000" algn="ctr" rotWithShape="0">
                        <a:srgbClr val="333333">
                          <a:gamma/>
                          <a:shade val="60000"/>
                          <a:invGamma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1790700" marR="0" lvl="0" indent="-1166813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华文细黑" pitchFamily="2" charset="-122"/>
                  </a:rPr>
                  <a:t>单击此处添加文字内容</a:t>
                </a:r>
              </a:p>
            </p:txBody>
          </p:sp>
          <p:sp>
            <p:nvSpPr>
              <p:cNvPr id="199" name="AutoShape 22"/>
              <p:cNvSpPr>
                <a:spLocks noChangeArrowheads="1"/>
              </p:cNvSpPr>
              <p:nvPr/>
            </p:nvSpPr>
            <p:spPr bwMode="auto">
              <a:xfrm>
                <a:off x="90" y="16"/>
                <a:ext cx="4225" cy="72"/>
              </a:xfrm>
              <a:prstGeom prst="roundRect">
                <a:avLst>
                  <a:gd name="adj" fmla="val 11273"/>
                </a:avLst>
              </a:pr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华文细黑" pitchFamily="2" charset="-122"/>
                </a:endParaRPr>
              </a:p>
            </p:txBody>
          </p:sp>
        </p:grpSp>
      </p:grpSp>
      <p:pic>
        <p:nvPicPr>
          <p:cNvPr id="200" name="Picture 23" descr="显示器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463005"/>
            <a:ext cx="10287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1" name="WordArt 24"/>
          <p:cNvSpPr>
            <a:spLocks noChangeArrowheads="1" noChangeShapeType="1"/>
          </p:cNvSpPr>
          <p:nvPr/>
        </p:nvSpPr>
        <p:spPr bwMode="auto">
          <a:xfrm>
            <a:off x="2036763" y="1799555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b="1" i="1" spc="-70" smtClean="0">
                <a:solidFill>
                  <a:srgbClr val="FFFFFF"/>
                </a:solidFill>
                <a:latin typeface="Arial Black"/>
                <a:ea typeface="华文细黑" pitchFamily="2" charset="-122"/>
              </a:rPr>
              <a:t>01</a:t>
            </a:r>
            <a:endParaRPr lang="zh-CN" altLang="en-US" sz="1400" b="1" i="1" spc="-70" smtClean="0">
              <a:solidFill>
                <a:srgbClr val="FFFFFF"/>
              </a:solidFill>
              <a:latin typeface="Arial Black"/>
              <a:ea typeface="华文细黑" pitchFamily="2" charset="-122"/>
            </a:endParaRPr>
          </a:p>
        </p:txBody>
      </p:sp>
      <p:pic>
        <p:nvPicPr>
          <p:cNvPr id="202" name="Picture 25" descr="显示器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2615530"/>
            <a:ext cx="10287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3" name="WordArt 26"/>
          <p:cNvSpPr>
            <a:spLocks noChangeArrowheads="1" noChangeShapeType="1"/>
          </p:cNvSpPr>
          <p:nvPr/>
        </p:nvSpPr>
        <p:spPr bwMode="auto">
          <a:xfrm>
            <a:off x="2036763" y="2918743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b="1" i="1" spc="-70" smtClean="0">
                <a:solidFill>
                  <a:srgbClr val="FFFFFF"/>
                </a:solidFill>
                <a:latin typeface="Arial Black"/>
                <a:ea typeface="华文细黑" pitchFamily="2" charset="-122"/>
              </a:rPr>
              <a:t>02</a:t>
            </a:r>
            <a:endParaRPr lang="zh-CN" altLang="en-US" sz="1400" b="1" i="1" spc="-70" smtClean="0">
              <a:solidFill>
                <a:srgbClr val="FFFFFF"/>
              </a:solidFill>
              <a:latin typeface="Arial Black"/>
              <a:ea typeface="华文细黑" pitchFamily="2" charset="-122"/>
            </a:endParaRPr>
          </a:p>
        </p:txBody>
      </p:sp>
      <p:pic>
        <p:nvPicPr>
          <p:cNvPr id="204" name="Picture 27" descr="显示器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3768055"/>
            <a:ext cx="10287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" name="WordArt 28"/>
          <p:cNvSpPr>
            <a:spLocks noChangeArrowheads="1" noChangeShapeType="1"/>
          </p:cNvSpPr>
          <p:nvPr/>
        </p:nvSpPr>
        <p:spPr bwMode="auto">
          <a:xfrm>
            <a:off x="2036763" y="4110955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b="1" i="1" spc="-70" smtClean="0">
                <a:solidFill>
                  <a:srgbClr val="FFFFFF"/>
                </a:solidFill>
                <a:latin typeface="Arial Black"/>
                <a:ea typeface="华文细黑" pitchFamily="2" charset="-122"/>
              </a:rPr>
              <a:t>03</a:t>
            </a:r>
            <a:endParaRPr lang="zh-CN" altLang="en-US" sz="1400" b="1" i="1" spc="-70" smtClean="0">
              <a:solidFill>
                <a:srgbClr val="FFFFFF"/>
              </a:solidFill>
              <a:latin typeface="Arial Black"/>
              <a:ea typeface="华文细黑" pitchFamily="2" charset="-122"/>
            </a:endParaRPr>
          </a:p>
        </p:txBody>
      </p:sp>
      <p:pic>
        <p:nvPicPr>
          <p:cNvPr id="206" name="Picture 29" descr="显示器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4920580"/>
            <a:ext cx="10287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" name="WordArt 30"/>
          <p:cNvSpPr>
            <a:spLocks noChangeArrowheads="1" noChangeShapeType="1"/>
          </p:cNvSpPr>
          <p:nvPr/>
        </p:nvSpPr>
        <p:spPr bwMode="auto">
          <a:xfrm>
            <a:off x="2036763" y="5263480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b="1" i="1" spc="-70" smtClean="0">
                <a:solidFill>
                  <a:srgbClr val="FFFFFF"/>
                </a:solidFill>
                <a:latin typeface="Arial Black"/>
                <a:ea typeface="华文细黑" pitchFamily="2" charset="-122"/>
              </a:rPr>
              <a:t>04</a:t>
            </a:r>
            <a:endParaRPr lang="zh-CN" altLang="en-US" sz="1400" b="1" i="1" spc="-70" smtClean="0">
              <a:solidFill>
                <a:srgbClr val="FFFFFF"/>
              </a:solidFill>
              <a:latin typeface="Arial Black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19566</TotalTime>
  <Words>179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951</cp:revision>
  <dcterms:created xsi:type="dcterms:W3CDTF">2009-02-11T05:37:22Z</dcterms:created>
  <dcterms:modified xsi:type="dcterms:W3CDTF">2013-02-23T13:05:26Z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