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7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6"/>
          <a:stretch>
            <a:fillRect/>
          </a:stretch>
        </p:blipFill>
        <p:spPr bwMode="auto">
          <a:xfrm>
            <a:off x="1907704" y="1412776"/>
            <a:ext cx="4643437" cy="407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03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19452</TotalTime>
  <Words>155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936</cp:revision>
  <dcterms:created xsi:type="dcterms:W3CDTF">2009-02-11T05:37:22Z</dcterms:created>
  <dcterms:modified xsi:type="dcterms:W3CDTF">2013-02-23T08:41:08Z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