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7"/>
  </p:notesMasterIdLst>
  <p:sldIdLst>
    <p:sldId id="256" r:id="rId3"/>
    <p:sldId id="307" r:id="rId4"/>
    <p:sldId id="296" r:id="rId5"/>
    <p:sldId id="308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3C1F9"/>
    <a:srgbClr val="A1C9ED"/>
    <a:srgbClr val="333333"/>
    <a:srgbClr val="5F5F5F"/>
    <a:srgbClr val="808080"/>
    <a:srgbClr val="B2B2B2"/>
    <a:srgbClr val="47721C"/>
    <a:srgbClr val="0072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809" autoAdjust="0"/>
    <p:restoredTop sz="94281" autoAdjust="0"/>
  </p:normalViewPr>
  <p:slideViewPr>
    <p:cSldViewPr>
      <p:cViewPr>
        <p:scale>
          <a:sx n="80" d="100"/>
          <a:sy n="80" d="100"/>
        </p:scale>
        <p:origin x="-107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CAEDE062-21E0-4C97-BC8C-690DC6D6CC9D}" type="datetimeFigureOut">
              <a:rPr lang="zh-CN" altLang="en-US"/>
              <a:pPr/>
              <a:t>2013/2/22</a:t>
            </a:fld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EF9B1F55-2D11-49F0-A118-87BD351EF929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9409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9623CF-4853-4358-AC58-D179641AC3F3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9B1F55-2D11-49F0-A118-87BD351EF929}" type="slidenum">
              <a:rPr lang="zh-CN" alt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0380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ctrTitle"/>
          </p:nvPr>
        </p:nvSpPr>
        <p:spPr>
          <a:xfrm>
            <a:off x="107950" y="2133600"/>
            <a:ext cx="3887788" cy="1225550"/>
          </a:xfrm>
        </p:spPr>
        <p:txBody>
          <a:bodyPr/>
          <a:lstStyle>
            <a:lvl1pPr>
              <a:defRPr sz="3200"/>
            </a:lvl1pPr>
          </a:lstStyle>
          <a:p>
            <a:pPr lvl="0"/>
            <a:r>
              <a:rPr lang="zh-CN" noProof="0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subTitle" idx="1"/>
          </p:nvPr>
        </p:nvSpPr>
        <p:spPr>
          <a:xfrm>
            <a:off x="107950" y="3502025"/>
            <a:ext cx="3887788" cy="792163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zh-CN" noProof="0" smtClean="0"/>
              <a:t>单击此处编辑母版副标题样式</a:t>
            </a:r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2D03A03-69CE-4A38-8F35-545A461FEED0}" type="datetimeFigureOut">
              <a:rPr lang="zh-CN" altLang="en-US"/>
              <a:pPr/>
              <a:t>2013/2/22</a:t>
            </a:fld>
            <a:endParaRPr lang="en-US"/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35E9485-DAAD-443A-BB9C-BBB75355438E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E68D8B-8591-44C3-9583-AF999186203E}" type="datetimeFigureOut">
              <a:rPr lang="zh-CN" altLang="en-US"/>
              <a:pPr/>
              <a:t>2013/2/22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1F846C-44D0-485E-9078-13ABE32533FC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972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15113" y="187325"/>
            <a:ext cx="2071687" cy="58340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187325"/>
            <a:ext cx="6067425" cy="58340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100103F-23DB-47FB-98B3-C6FE9368EBA2}" type="datetimeFigureOut">
              <a:rPr lang="zh-CN" altLang="en-US"/>
              <a:pPr/>
              <a:t>2013/2/22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64DC5A-C8FC-43A8-A847-5F70B9281E73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3632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42910" y="6159500"/>
            <a:ext cx="2133600" cy="365125"/>
          </a:xfrm>
        </p:spPr>
        <p:txBody>
          <a:bodyPr/>
          <a:lstStyle/>
          <a:p>
            <a:fld id="{71D74A4E-1ADA-4A58-84AD-E235DAEF1B5D}" type="datetime1">
              <a:rPr lang="zh-CN" altLang="en-US" smtClean="0"/>
              <a:t>2013/2/22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268663" y="5857892"/>
            <a:ext cx="2895600" cy="365125"/>
          </a:xfrm>
        </p:spPr>
        <p:txBody>
          <a:bodyPr/>
          <a:lstStyle/>
          <a:p>
            <a:endParaRPr lang="zh-CN" altLang="en-US" dirty="0"/>
          </a:p>
        </p:txBody>
      </p:sp>
      <p:pic>
        <p:nvPicPr>
          <p:cNvPr id="7" name="图片 5" descr="nordribg1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6524625"/>
            <a:ext cx="91440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 userDrawn="1"/>
        </p:nvSpPr>
        <p:spPr>
          <a:xfrm>
            <a:off x="7143768" y="6500834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商务谈判策划方案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0" y="6482750"/>
            <a:ext cx="2143109" cy="333375"/>
          </a:xfrm>
          <a:noFill/>
        </p:spPr>
        <p:txBody>
          <a:bodyPr/>
          <a:lstStyle>
            <a:lvl1pPr>
              <a:defRPr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r>
              <a:rPr lang="zh-CN" altLang="en-US" dirty="0" smtClean="0"/>
              <a:t> 页 </a:t>
            </a:r>
            <a:r>
              <a:rPr lang="en-US" altLang="zh-CN" dirty="0" smtClean="0"/>
              <a:t>/ </a:t>
            </a:r>
            <a:r>
              <a:rPr lang="zh-CN" altLang="en-US" dirty="0" smtClean="0"/>
              <a:t>共</a:t>
            </a:r>
            <a:r>
              <a:rPr lang="en-US" altLang="zh-CN" dirty="0" smtClean="0"/>
              <a:t>20</a:t>
            </a:r>
            <a:r>
              <a:rPr lang="zh-CN" altLang="en-US" dirty="0" smtClean="0"/>
              <a:t>页</a:t>
            </a:r>
            <a:endParaRPr lang="zh-CN" altLang="en-US" dirty="0"/>
          </a:p>
        </p:txBody>
      </p:sp>
      <p:pic>
        <p:nvPicPr>
          <p:cNvPr id="10" name="Picture 4" descr="未命名_副本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6724" y="6554875"/>
            <a:ext cx="224078" cy="26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03544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64217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3147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2857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653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25194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1874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850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7FF3303-3002-43CA-A03B-230A4D349660}" type="datetimeFigureOut">
              <a:rPr lang="zh-CN" altLang="en-US"/>
              <a:pPr/>
              <a:t>2013/2/22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7DB55E-4840-4717-A963-D4FFD4504886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579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92870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25859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82319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2180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6DB3B8F-769F-4AD8-9AA8-DDA99A711348}" type="datetimeFigureOut">
              <a:rPr lang="zh-CN" altLang="en-US"/>
              <a:pPr/>
              <a:t>2013/2/22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CED6FE-E61E-4705-8BCD-8A4BEAF65A72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810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9542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9542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703230-E6B3-465B-871D-952B03C7DA3F}" type="datetimeFigureOut">
              <a:rPr lang="zh-CN" altLang="en-US"/>
              <a:pPr/>
              <a:t>2013/2/22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CC21E7-439A-4678-A07E-AAB67A780B19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2117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20B103B-537C-45C9-A059-BD92499E1E91}" type="datetimeFigureOut">
              <a:rPr lang="zh-CN" altLang="en-US"/>
              <a:pPr/>
              <a:t>2013/2/22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7EFB20-F600-4538-B4BF-568B8214204E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3115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4E59CE5-D416-4B5D-9AFA-E8582EC9BB05}" type="datetimeFigureOut">
              <a:rPr lang="zh-CN" altLang="en-US"/>
              <a:pPr/>
              <a:t>2013/2/22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F4A34F-48C1-43BA-82F0-7346EBD825B3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1512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5E7AE7B-8EF2-4783-9A90-5DC071C6D331}" type="datetimeFigureOut">
              <a:rPr lang="zh-CN" altLang="en-US"/>
              <a:pPr/>
              <a:t>2013/2/22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74832C-BA68-41F9-86A4-817CFCD2B7F5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5713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0B65E38-E2EC-42BA-9BDC-EF1737B2C808}" type="datetimeFigureOut">
              <a:rPr lang="zh-CN" altLang="en-US"/>
              <a:pPr/>
              <a:t>2013/2/22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029E-54BB-4239-8A53-08070646E850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2904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21148A5-B9AE-491C-901A-CF38FF6E80FA}" type="datetimeFigureOut">
              <a:rPr lang="zh-CN" altLang="en-US"/>
              <a:pPr/>
              <a:t>2013/2/22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7C29D0-F385-4300-9BAE-FF016F739A39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643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87325"/>
            <a:ext cx="8229600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95425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fld id="{9B5B5218-165B-4653-A017-9025C122E26E}" type="datetimeFigureOut">
              <a:rPr lang="zh-CN" altLang="en-US"/>
              <a:pPr/>
              <a:t>2013/2/22</a:t>
            </a:fld>
            <a:endParaRPr 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fld id="{288F0C59-C7FF-4637-904A-35DF14F61B93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Calibri" pitchFamily="34" charset="0"/>
          <a:ea typeface="黑体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Calibri" pitchFamily="34" charset="0"/>
          <a:ea typeface="黑体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Calibri" pitchFamily="34" charset="0"/>
          <a:ea typeface="黑体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Calibri" pitchFamily="34" charset="0"/>
          <a:ea typeface="黑体" pitchFamily="49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Calibri" pitchFamily="34" charset="0"/>
          <a:ea typeface="黑体" pitchFamily="49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Calibri" pitchFamily="34" charset="0"/>
          <a:ea typeface="黑体" pitchFamily="49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Calibri" pitchFamily="34" charset="0"/>
          <a:ea typeface="黑体" pitchFamily="49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Calibri" pitchFamily="34" charset="0"/>
          <a:ea typeface="黑体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n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u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2013/2/22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533534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060848"/>
            <a:ext cx="3995738" cy="1225550"/>
          </a:xfrm>
        </p:spPr>
        <p:txBody>
          <a:bodyPr/>
          <a:lstStyle/>
          <a:p>
            <a:r>
              <a:rPr lang="zh-CN" altLang="en-US" sz="3600" dirty="0" smtClean="0"/>
              <a:t>商务谈判策划方案</a:t>
            </a:r>
            <a:endParaRPr lang="zh-CN" altLang="zh-CN" sz="360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648" y="3356992"/>
            <a:ext cx="3887788" cy="792163"/>
          </a:xfrm>
        </p:spPr>
        <p:txBody>
          <a:bodyPr/>
          <a:lstStyle/>
          <a:p>
            <a:r>
              <a:rPr lang="zh-CN" altLang="en-US" b="1" dirty="0" smtClean="0">
                <a:latin typeface="+mj-ea"/>
                <a:ea typeface="+mj-ea"/>
              </a:rPr>
              <a:t>项目合作谈判</a:t>
            </a:r>
            <a:endParaRPr lang="zh-CN" altLang="zh-CN" b="1" dirty="0">
              <a:latin typeface="+mj-ea"/>
              <a:ea typeface="+mj-ea"/>
            </a:endParaRPr>
          </a:p>
        </p:txBody>
      </p:sp>
      <p:pic>
        <p:nvPicPr>
          <p:cNvPr id="4100" name="Picture 4" descr="未命名_副本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68" y="48394"/>
            <a:ext cx="67945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64088" y="6453336"/>
            <a:ext cx="3302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第一</a:t>
            </a:r>
            <a:r>
              <a:rPr lang="en-US" altLang="zh-CN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PPT www.1ppt.com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 loop="1">
            <p:snd r:embed="rId2" name="夜的钢琴曲 - 五.wav"/>
          </p:stSnd>
        </p:sndAc>
      </p:transition>
    </mc:Choice>
    <mc:Fallback xmlns="">
      <p:transition spd="slow">
        <p:sndAc>
          <p:stSnd loop="1">
            <p:snd r:embed="rId4" name="夜的钢琴曲 - 五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831846" y="5448051"/>
            <a:ext cx="6954864" cy="642942"/>
          </a:xfrm>
          <a:prstGeom prst="rect">
            <a:avLst/>
          </a:prstGeom>
          <a:gradFill flip="none" rotWithShape="1">
            <a:gsLst>
              <a:gs pos="14000">
                <a:schemeClr val="bg1">
                  <a:lumMod val="50000"/>
                  <a:shade val="30000"/>
                  <a:satMod val="115000"/>
                </a:schemeClr>
              </a:gs>
              <a:gs pos="50000">
                <a:schemeClr val="bg1">
                  <a:lumMod val="50000"/>
                  <a:shade val="67500"/>
                  <a:satMod val="115000"/>
                </a:schemeClr>
              </a:gs>
              <a:gs pos="100000">
                <a:schemeClr val="bg1">
                  <a:lumMod val="5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文字内容</a:t>
            </a:r>
            <a:endParaRPr lang="zh-CN" altLang="en-US" sz="3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42937" y="4443445"/>
            <a:ext cx="6954864" cy="642942"/>
          </a:xfrm>
          <a:prstGeom prst="rect">
            <a:avLst/>
          </a:prstGeom>
          <a:gradFill flip="none" rotWithShape="1">
            <a:gsLst>
              <a:gs pos="14000">
                <a:schemeClr val="bg1">
                  <a:lumMod val="50000"/>
                  <a:shade val="30000"/>
                  <a:satMod val="115000"/>
                </a:schemeClr>
              </a:gs>
              <a:gs pos="50000">
                <a:schemeClr val="bg1">
                  <a:lumMod val="50000"/>
                  <a:shade val="67500"/>
                  <a:satMod val="115000"/>
                </a:schemeClr>
              </a:gs>
              <a:gs pos="100000">
                <a:schemeClr val="bg1">
                  <a:lumMod val="5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文字内容</a:t>
            </a:r>
            <a:endParaRPr lang="zh-CN" altLang="en-US" sz="3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57224" y="3536157"/>
            <a:ext cx="6954864" cy="642942"/>
          </a:xfrm>
          <a:prstGeom prst="rect">
            <a:avLst/>
          </a:prstGeom>
          <a:gradFill flip="none" rotWithShape="1">
            <a:gsLst>
              <a:gs pos="14000">
                <a:schemeClr val="bg1">
                  <a:lumMod val="50000"/>
                  <a:shade val="30000"/>
                  <a:satMod val="115000"/>
                </a:schemeClr>
              </a:gs>
              <a:gs pos="50000">
                <a:schemeClr val="bg1">
                  <a:lumMod val="50000"/>
                  <a:shade val="67500"/>
                  <a:satMod val="115000"/>
                </a:schemeClr>
              </a:gs>
              <a:gs pos="100000">
                <a:schemeClr val="bg1">
                  <a:lumMod val="5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文字内容</a:t>
            </a:r>
            <a:endParaRPr lang="zh-CN" altLang="en-US" sz="3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57224" y="2636912"/>
            <a:ext cx="6954864" cy="642942"/>
          </a:xfrm>
          <a:prstGeom prst="rect">
            <a:avLst/>
          </a:prstGeom>
          <a:gradFill flip="none" rotWithShape="1">
            <a:gsLst>
              <a:gs pos="14000">
                <a:schemeClr val="bg1">
                  <a:lumMod val="50000"/>
                  <a:shade val="30000"/>
                  <a:satMod val="115000"/>
                </a:schemeClr>
              </a:gs>
              <a:gs pos="50000">
                <a:schemeClr val="bg1">
                  <a:lumMod val="50000"/>
                  <a:shade val="67500"/>
                  <a:satMod val="115000"/>
                </a:schemeClr>
              </a:gs>
              <a:gs pos="100000">
                <a:schemeClr val="bg1">
                  <a:lumMod val="5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文字内容</a:t>
            </a:r>
            <a:endParaRPr lang="zh-CN" altLang="en-US" sz="3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31846" y="1772816"/>
            <a:ext cx="6929486" cy="642942"/>
          </a:xfrm>
          <a:prstGeom prst="rect">
            <a:avLst/>
          </a:prstGeom>
          <a:gradFill flip="none" rotWithShape="1">
            <a:gsLst>
              <a:gs pos="14000">
                <a:schemeClr val="bg1">
                  <a:lumMod val="50000"/>
                  <a:shade val="30000"/>
                  <a:satMod val="115000"/>
                </a:schemeClr>
              </a:gs>
              <a:gs pos="50000">
                <a:schemeClr val="bg1">
                  <a:lumMod val="50000"/>
                  <a:shade val="67500"/>
                  <a:satMod val="115000"/>
                </a:schemeClr>
              </a:gs>
              <a:gs pos="100000">
                <a:schemeClr val="bg1">
                  <a:lumMod val="5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文字内容</a:t>
            </a:r>
            <a:endParaRPr lang="zh-CN" altLang="en-US" sz="3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31846" y="902190"/>
            <a:ext cx="6929486" cy="642942"/>
          </a:xfrm>
          <a:prstGeom prst="rect">
            <a:avLst/>
          </a:prstGeom>
          <a:gradFill flip="none" rotWithShape="1">
            <a:gsLst>
              <a:gs pos="14000">
                <a:schemeClr val="bg1">
                  <a:lumMod val="50000"/>
                  <a:shade val="30000"/>
                  <a:satMod val="115000"/>
                </a:schemeClr>
              </a:gs>
              <a:gs pos="50000">
                <a:schemeClr val="bg1">
                  <a:lumMod val="50000"/>
                  <a:shade val="67500"/>
                  <a:satMod val="115000"/>
                </a:schemeClr>
              </a:gs>
              <a:gs pos="100000">
                <a:schemeClr val="bg1">
                  <a:lumMod val="5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文字内容</a:t>
            </a:r>
            <a:endParaRPr lang="zh-CN" altLang="en-US" sz="3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38937" y="4443445"/>
            <a:ext cx="785818" cy="785818"/>
          </a:xfrm>
          <a:prstGeom prst="ellipse">
            <a:avLst/>
          </a:prstGeom>
          <a:solidFill>
            <a:srgbClr val="C00000"/>
          </a:solidFill>
          <a:ln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3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38937" y="3471898"/>
            <a:ext cx="785818" cy="785818"/>
          </a:xfrm>
          <a:prstGeom prst="ellipse">
            <a:avLst/>
          </a:prstGeom>
          <a:solidFill>
            <a:schemeClr val="tx1"/>
          </a:solidFill>
          <a:ln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3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38937" y="2565474"/>
            <a:ext cx="785818" cy="785818"/>
          </a:xfrm>
          <a:prstGeom prst="ellipse">
            <a:avLst/>
          </a:prstGeom>
          <a:solidFill>
            <a:srgbClr val="C00000"/>
          </a:solidFill>
          <a:ln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3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72650" y="1701378"/>
            <a:ext cx="785818" cy="785818"/>
          </a:xfrm>
          <a:prstGeom prst="ellipse">
            <a:avLst/>
          </a:prstGeom>
          <a:solidFill>
            <a:schemeClr val="tx1"/>
          </a:solidFill>
          <a:ln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3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00034" y="785794"/>
            <a:ext cx="785818" cy="785818"/>
          </a:xfrm>
          <a:prstGeom prst="ellipse">
            <a:avLst/>
          </a:prstGeom>
          <a:solidFill>
            <a:srgbClr val="C00000"/>
          </a:solidFill>
          <a:ln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38937" y="5333791"/>
            <a:ext cx="785818" cy="785818"/>
          </a:xfrm>
          <a:prstGeom prst="ellipse">
            <a:avLst/>
          </a:prstGeom>
          <a:solidFill>
            <a:schemeClr val="tx1"/>
          </a:solidFill>
          <a:ln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sz="3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201775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5.48566E-6 L -1.94444E-6 -0.15725 " pathEditMode="relative" ptsTypes="AA">
                                      <p:cBhvr>
                                        <p:cTn id="22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77 -0.00278 L 0.00677 -0.25949 " pathEditMode="relative" rAng="0" ptsTypes="AA">
                                      <p:cBhvr>
                                        <p:cTn id="29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847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77 -0.00277 L 0.00677 -0.39166 " pathEditMode="relative" rAng="0" ptsTypes="AA">
                                      <p:cBhvr>
                                        <p:cTn id="36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444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77 0.00764 L 0.00677 -0.53333 " pathEditMode="relative" rAng="0" ptsTypes="AA">
                                      <p:cBhvr>
                                        <p:cTn id="43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706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77 0.00764 L 0.00677 -0.66319 " pathEditMode="relative" rAng="0" ptsTypes="AA">
                                      <p:cBhvr>
                                        <p:cTn id="50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3542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53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400"/>
                            </p:stCondLst>
                            <p:childTnLst>
                              <p:par>
                                <p:cTn id="57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4722 -0.09436 " pathEditMode="relative" ptsTypes="AA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4722 -0.09436 " pathEditMode="relative" ptsTypes="AA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4" grpId="0" animBg="1"/>
      <p:bldP spid="23" grpId="0" animBg="1"/>
      <p:bldP spid="22" grpId="0" animBg="1"/>
      <p:bldP spid="21" grpId="0" animBg="1"/>
      <p:bldP spid="25" grpId="0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27" grpId="0" animBg="1"/>
      <p:bldP spid="2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WordArt 4"/>
          <p:cNvSpPr>
            <a:spLocks noChangeArrowheads="1" noChangeShapeType="1" noTextEdit="1"/>
          </p:cNvSpPr>
          <p:nvPr/>
        </p:nvSpPr>
        <p:spPr bwMode="auto">
          <a:xfrm>
            <a:off x="684213" y="3289300"/>
            <a:ext cx="27940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2700" cmpd="sng">
                  <a:solidFill>
                    <a:schemeClr val="bg1"/>
                  </a:solidFill>
                  <a:round/>
                  <a:headEnd/>
                  <a:tailEnd/>
                </a:ln>
                <a:effectLst>
                  <a:outerShdw dist="17961" dir="2700000" algn="ctr" rotWithShape="0">
                    <a:schemeClr val="bg1"/>
                  </a:outerShdw>
                </a:effectLst>
                <a:latin typeface="黑体"/>
                <a:ea typeface="黑体"/>
              </a:rPr>
              <a:t>谢谢观赏！</a:t>
            </a:r>
          </a:p>
        </p:txBody>
      </p:sp>
      <p:sp>
        <p:nvSpPr>
          <p:cNvPr id="6147" name="WordArt 5"/>
          <p:cNvSpPr>
            <a:spLocks noChangeArrowheads="1" noChangeShapeType="1" noTextEdit="1"/>
          </p:cNvSpPr>
          <p:nvPr/>
        </p:nvSpPr>
        <p:spPr bwMode="auto">
          <a:xfrm>
            <a:off x="1162050" y="4003675"/>
            <a:ext cx="1728788" cy="288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12700" cmpd="sng">
                  <a:solidFill>
                    <a:schemeClr val="bg1"/>
                  </a:solidFill>
                  <a:round/>
                  <a:headEnd/>
                  <a:tailEnd/>
                </a:ln>
                <a:effectLst>
                  <a:outerShdw dist="17961" dir="2700000" algn="ctr" rotWithShape="0">
                    <a:schemeClr val="bg1"/>
                  </a:outerShdw>
                </a:effectLst>
                <a:latin typeface="Arial"/>
                <a:cs typeface="Arial"/>
              </a:rPr>
              <a:t>Thanks!</a:t>
            </a:r>
            <a:endParaRPr lang="zh-CN" altLang="en-US" sz="3600" b="1" kern="10">
              <a:ln w="12700" cmpd="sng">
                <a:solidFill>
                  <a:schemeClr val="bg1"/>
                </a:solidFill>
                <a:round/>
                <a:headEnd/>
                <a:tailEnd/>
              </a:ln>
              <a:effectLst>
                <a:outerShdw dist="17961" dir="2700000" algn="ctr" rotWithShape="0">
                  <a:schemeClr val="bg1"/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79922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"/>
</p:tagLst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E8AC04"/>
      </a:dk2>
      <a:lt2>
        <a:srgbClr val="DCDCDC"/>
      </a:lt2>
      <a:accent1>
        <a:srgbClr val="053275"/>
      </a:accent1>
      <a:accent2>
        <a:srgbClr val="1759A9"/>
      </a:accent2>
      <a:accent3>
        <a:srgbClr val="FFFFFF"/>
      </a:accent3>
      <a:accent4>
        <a:srgbClr val="000000"/>
      </a:accent4>
      <a:accent5>
        <a:srgbClr val="AAADBD"/>
      </a:accent5>
      <a:accent6>
        <a:srgbClr val="145099"/>
      </a:accent6>
      <a:hlink>
        <a:srgbClr val="0077DA"/>
      </a:hlink>
      <a:folHlink>
        <a:srgbClr val="53A9F7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400" b="1" dirty="0" smtClean="0">
            <a:latin typeface="微软雅黑" pitchFamily="34" charset="-122"/>
            <a:ea typeface="微软雅黑" pitchFamily="34" charset="-122"/>
          </a:defRPr>
        </a:defPPr>
      </a:lstStyle>
    </a:tx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E8AC04"/>
        </a:dk2>
        <a:lt2>
          <a:srgbClr val="DCDCDC"/>
        </a:lt2>
        <a:accent1>
          <a:srgbClr val="053275"/>
        </a:accent1>
        <a:accent2>
          <a:srgbClr val="1759A9"/>
        </a:accent2>
        <a:accent3>
          <a:srgbClr val="FFFFFF"/>
        </a:accent3>
        <a:accent4>
          <a:srgbClr val="000000"/>
        </a:accent4>
        <a:accent5>
          <a:srgbClr val="AAADBD"/>
        </a:accent5>
        <a:accent6>
          <a:srgbClr val="145099"/>
        </a:accent6>
        <a:hlink>
          <a:srgbClr val="0077DA"/>
        </a:hlink>
        <a:folHlink>
          <a:srgbClr val="53A9F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1105</TotalTime>
  <Pages>0</Pages>
  <Words>190</Words>
  <Characters>0</Characters>
  <Application>Microsoft Office PowerPoint</Application>
  <DocSecurity>0</DocSecurity>
  <PresentationFormat>全屏显示(4:3)</PresentationFormat>
  <Lines>0</Lines>
  <Paragraphs>35</Paragraphs>
  <Slides>4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Office 主题</vt:lpstr>
      <vt:lpstr>1_Office 主题</vt:lpstr>
      <vt:lpstr>商务谈判策划方案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jccook</cp:lastModifiedBy>
  <cp:revision>393</cp:revision>
  <cp:lastPrinted>1899-12-30T00:00:00Z</cp:lastPrinted>
  <dcterms:created xsi:type="dcterms:W3CDTF">2010-10-25T15:50:27Z</dcterms:created>
  <dcterms:modified xsi:type="dcterms:W3CDTF">2013-02-22T11:53:15Z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2052-8.1.0.2998</vt:lpwstr>
  </property>
</Properties>
</file>