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59" r:id="rId2"/>
    <p:sldId id="261" r:id="rId3"/>
    <p:sldId id="273" r:id="rId4"/>
    <p:sldId id="289" r:id="rId5"/>
    <p:sldId id="265" r:id="rId6"/>
    <p:sldId id="290" r:id="rId7"/>
  </p:sldIdLst>
  <p:sldSz cx="9144000" cy="6858000" type="screen4x3"/>
  <p:notesSz cx="6858000" cy="9144000"/>
  <p:embeddedFontLst>
    <p:embeddedFont>
      <p:font typeface="汉仪大黑简" pitchFamily="49" charset="-122"/>
      <p:regular r:id="rId9"/>
    </p:embeddedFont>
    <p:embeddedFont>
      <p:font typeface="方正大标宋简体" charset="-122"/>
      <p:regular r:id="rId10"/>
    </p:embeddedFont>
    <p:embeddedFont>
      <p:font typeface="方正中等线简体" charset="-122"/>
      <p:regular r:id="rId11"/>
    </p:embeddedFont>
    <p:embeddedFont>
      <p:font typeface="方正小标宋简体" charset="-122"/>
      <p:regular r:id="rId12"/>
    </p:embeddedFont>
    <p:embeddedFont>
      <p:font typeface="微软雅黑" pitchFamily="34" charset="-122"/>
      <p:regular r:id="rId13"/>
      <p:bold r:id="rId14"/>
    </p:embeddedFont>
    <p:embeddedFont>
      <p:font typeface="方正粗宋简体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CCFF"/>
    <a:srgbClr val="3333FF"/>
    <a:srgbClr val="FF3300"/>
    <a:srgbClr val="B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7378" autoAdjust="0"/>
    <p:restoredTop sz="94660"/>
  </p:normalViewPr>
  <p:slideViewPr>
    <p:cSldViewPr>
      <p:cViewPr>
        <p:scale>
          <a:sx n="75" d="100"/>
          <a:sy n="75" d="100"/>
        </p:scale>
        <p:origin x="-1002" y="-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35E67E-64DD-4EB0-A93A-23C6AF3A36EE}" type="datetimeFigureOut">
              <a:rPr lang="zh-CN" altLang="en-US" smtClean="0"/>
              <a:t>2013/2/20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67F46D-F03F-4C58-9AC2-1EAE8409F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939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7F46D-F03F-4C58-9AC2-1EAE8409F62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27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7F46D-F03F-4C58-9AC2-1EAE8409F62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689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7F46D-F03F-4C58-9AC2-1EAE8409F62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588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7F46D-F03F-4C58-9AC2-1EAE8409F62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800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7F46D-F03F-4C58-9AC2-1EAE8409F62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35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99D73-ADA5-4729-904B-BFDD5333EB47}" type="datetimeFigureOut">
              <a:rPr lang="zh-CN" altLang="en-US"/>
              <a:pPr>
                <a:defRPr/>
              </a:pPr>
              <a:t>2013/2/20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7C4A9-017A-4FCB-B5D1-691676FCDB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836613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476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836613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1611A-3E05-4437-A3D7-B9BA7E0D7B28}" type="datetimeFigureOut">
              <a:rPr lang="zh-CN" altLang="en-US"/>
              <a:pPr>
                <a:defRPr/>
              </a:pPr>
              <a:t>2013/2/20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56042-C545-483B-A28A-E0B79771A3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3936"/>
            <a:ext cx="1134747" cy="92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865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BCCC7-F8FF-4720-BD42-5F8D8D66A366}" type="datetimeFigureOut">
              <a:rPr lang="zh-CN" altLang="en-US"/>
              <a:pPr>
                <a:defRPr/>
              </a:pPr>
              <a:t>2013/2/20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6AAC5-5F7F-4C70-B54A-541605F7B0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3936"/>
            <a:ext cx="1134747" cy="92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363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93D28-0838-4D5F-B461-628CCEB01EB5}" type="datetimeFigureOut">
              <a:rPr lang="zh-CN" altLang="en-US"/>
              <a:pPr>
                <a:defRPr/>
              </a:pPr>
              <a:t>2013/2/20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11EE7-0626-47D7-AFDC-088766B80A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3936"/>
            <a:ext cx="1134747" cy="92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97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50466-8E4C-43A5-8F0C-27A5EA0E0292}" type="datetimeFigureOut">
              <a:rPr lang="zh-CN" altLang="en-US"/>
              <a:pPr>
                <a:defRPr/>
              </a:pPr>
              <a:t>2013/2/20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F3400-9191-4885-BAA5-714BA5AB47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3936"/>
            <a:ext cx="1134747" cy="92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517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5244E-2484-4611-89BA-0E95E7AF9351}" type="datetimeFigureOut">
              <a:rPr lang="zh-CN" altLang="en-US"/>
              <a:pPr>
                <a:defRPr/>
              </a:pPr>
              <a:t>2013/2/20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BBCFD-D3E2-464A-89C8-B9A921DF5D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846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372E1-C0FB-404B-94D0-7B3B576658B8}" type="datetimeFigureOut">
              <a:rPr lang="zh-CN" altLang="en-US"/>
              <a:pPr>
                <a:defRPr/>
              </a:pPr>
              <a:t>2013/2/20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5349F-00EB-4AEE-811B-D869985776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129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D904F-13B9-408A-ABC4-0E8A91F536D0}" type="datetimeFigureOut">
              <a:rPr lang="zh-CN" altLang="en-US"/>
              <a:pPr>
                <a:defRPr/>
              </a:pPr>
              <a:t>2013/2/20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CA59A-E60B-422E-B68B-55E9418CE9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441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434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4957E52-ED3E-4584-93D3-BCAAD141B46B}" type="datetimeFigureOut">
              <a:rPr lang="zh-CN" altLang="en-US"/>
              <a:pPr>
                <a:defRPr/>
              </a:pPr>
              <a:t>2013/2/20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8EDC1A8-5B34-4888-A21B-F153F2508E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9" r:id="rId8"/>
    <p:sldLayoutId id="2147483660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jieri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49656" y="1340768"/>
            <a:ext cx="5570756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中国共产党建党</a:t>
            </a:r>
            <a:r>
              <a:rPr lang="en-US" altLang="zh-CN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小标宋简体" pitchFamily="65" charset="-122"/>
                <a:ea typeface="方正小标宋简体" pitchFamily="65" charset="-122"/>
              </a:rPr>
              <a:t>90</a:t>
            </a:r>
            <a:r>
              <a: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周年</a:t>
            </a:r>
            <a:endParaRPr lang="en-US" altLang="zh-CN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524604" y="2996951"/>
            <a:ext cx="1624012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</a:rPr>
              <a:t>1921.7.1---2011.7.1</a:t>
            </a:r>
            <a:endParaRPr lang="zh-CN" altLang="en-US" sz="14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>
            <a:grpSpLocks/>
          </p:cNvGrpSpPr>
          <p:nvPr/>
        </p:nvGrpSpPr>
        <p:grpSpPr bwMode="auto">
          <a:xfrm>
            <a:off x="1691680" y="2465757"/>
            <a:ext cx="5688632" cy="1341710"/>
            <a:chOff x="2623930" y="1419622"/>
            <a:chExt cx="3965713" cy="504056"/>
          </a:xfrm>
        </p:grpSpPr>
        <p:grpSp>
          <p:nvGrpSpPr>
            <p:cNvPr id="5125" name="组合 2"/>
            <p:cNvGrpSpPr>
              <a:grpSpLocks/>
            </p:cNvGrpSpPr>
            <p:nvPr/>
          </p:nvGrpSpPr>
          <p:grpSpPr bwMode="auto">
            <a:xfrm>
              <a:off x="2623930" y="1419622"/>
              <a:ext cx="3965713" cy="504056"/>
              <a:chOff x="2623930" y="1419622"/>
              <a:chExt cx="3965713" cy="504056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2627105" y="1419622"/>
                <a:ext cx="3960950" cy="504056"/>
              </a:xfrm>
              <a:prstGeom prst="roundRect">
                <a:avLst/>
              </a:prstGeom>
              <a:solidFill>
                <a:srgbClr val="BC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" name="圆角矩形 5"/>
              <p:cNvSpPr/>
              <p:nvPr/>
            </p:nvSpPr>
            <p:spPr>
              <a:xfrm>
                <a:off x="2627784" y="1441174"/>
                <a:ext cx="3960440" cy="457514"/>
              </a:xfrm>
              <a:prstGeom prst="roundRect">
                <a:avLst/>
              </a:prstGeom>
              <a:gradFill>
                <a:gsLst>
                  <a:gs pos="77000">
                    <a:srgbClr val="FF3300"/>
                  </a:gs>
                  <a:gs pos="8000">
                    <a:srgbClr val="FF9900"/>
                  </a:gs>
                </a:gsLst>
                <a:lin ang="8400000" scaled="0"/>
              </a:gra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alanced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2623930" y="1444487"/>
                <a:ext cx="3965713" cy="457514"/>
              </a:xfrm>
              <a:prstGeom prst="roundRect">
                <a:avLst/>
              </a:prstGeom>
              <a:gradFill>
                <a:gsLst>
                  <a:gs pos="92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ln w="9525">
                <a:solidFill>
                  <a:schemeClr val="bg1"/>
                </a:solidFill>
              </a:ln>
              <a:effectLst/>
              <a:scene3d>
                <a:camera prst="orthographicFront"/>
                <a:lightRig rig="balanced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2633455" y="1481586"/>
              <a:ext cx="258771" cy="407535"/>
            </a:xfrm>
            <a:custGeom>
              <a:avLst/>
              <a:gdLst>
                <a:gd name="connsiteX0" fmla="*/ 0 w 258417"/>
                <a:gd name="connsiteY0" fmla="*/ 0 h 407505"/>
                <a:gd name="connsiteX1" fmla="*/ 258417 w 258417"/>
                <a:gd name="connsiteY1" fmla="*/ 178905 h 407505"/>
                <a:gd name="connsiteX2" fmla="*/ 0 w 258417"/>
                <a:gd name="connsiteY2" fmla="*/ 407505 h 407505"/>
                <a:gd name="connsiteX3" fmla="*/ 0 w 258417"/>
                <a:gd name="connsiteY3" fmla="*/ 0 h 407505"/>
                <a:gd name="connsiteX0" fmla="*/ 0 w 258417"/>
                <a:gd name="connsiteY0" fmla="*/ 0 h 407505"/>
                <a:gd name="connsiteX1" fmla="*/ 258417 w 258417"/>
                <a:gd name="connsiteY1" fmla="*/ 198784 h 407505"/>
                <a:gd name="connsiteX2" fmla="*/ 0 w 258417"/>
                <a:gd name="connsiteY2" fmla="*/ 407505 h 407505"/>
                <a:gd name="connsiteX3" fmla="*/ 0 w 258417"/>
                <a:gd name="connsiteY3" fmla="*/ 0 h 407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417" h="407505">
                  <a:moveTo>
                    <a:pt x="0" y="0"/>
                  </a:moveTo>
                  <a:lnTo>
                    <a:pt x="258417" y="198784"/>
                  </a:lnTo>
                  <a:lnTo>
                    <a:pt x="0" y="4075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1944519" y="2670371"/>
            <a:ext cx="52549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全体起立 奏国歌</a:t>
            </a:r>
            <a:endParaRPr lang="zh-CN" altLang="en-US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粗宋简体" pitchFamily="65" charset="-122"/>
              <a:ea typeface="方正粗宋简体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3936"/>
            <a:ext cx="1134747" cy="926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55776" y="764704"/>
            <a:ext cx="121700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0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大标宋简体" pitchFamily="65" charset="-122"/>
                <a:ea typeface="方正大标宋简体" pitchFamily="65" charset="-122"/>
              </a:rPr>
              <a:t>获奖</a:t>
            </a:r>
            <a:r>
              <a:rPr lang="zh-CN" altLang="en-US" sz="2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大标宋简体" pitchFamily="65" charset="-122"/>
                <a:ea typeface="方正大标宋简体" pitchFamily="65" charset="-122"/>
              </a:rPr>
              <a:t>支部</a:t>
            </a:r>
            <a:endParaRPr lang="zh-CN" altLang="en-US" sz="20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6846" y="827515"/>
            <a:ext cx="800219" cy="5141792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</a:bodyPr>
          <a:lstStyle/>
          <a:p>
            <a:pPr algn="ctr"/>
            <a:r>
              <a:rPr lang="zh-CN" altLang="en-US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北魏楷书简体" pitchFamily="65" charset="-122"/>
                <a:ea typeface="方正北魏楷书简体" pitchFamily="65" charset="-122"/>
              </a:rPr>
              <a:t>企业文化建设落地工程</a:t>
            </a:r>
            <a:endParaRPr lang="zh-CN" altLang="en-US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40872" y="1390168"/>
            <a:ext cx="1930337" cy="8858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000" b="1" dirty="0" err="1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中等线简体" pitchFamily="65" charset="-122"/>
                <a:ea typeface="方正中等线简体" pitchFamily="65" charset="-122"/>
              </a:rPr>
              <a:t>xxxxxxxxx</a:t>
            </a:r>
            <a:endParaRPr lang="zh-CN" altLang="en-US" sz="30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中等线简体" pitchFamily="65" charset="-122"/>
              <a:ea typeface="方正中等线简体" pitchFamily="65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63688" y="3936231"/>
            <a:ext cx="646331" cy="2015936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000" b="1" spc="50" dirty="0">
                <a:ln w="11430"/>
                <a:gradFill>
                  <a:gsLst>
                    <a:gs pos="26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北魏楷书简体" pitchFamily="65" charset="-122"/>
                <a:ea typeface="方正北魏楷书简体" pitchFamily="65" charset="-122"/>
              </a:rPr>
              <a:t>先进党支部</a:t>
            </a:r>
          </a:p>
        </p:txBody>
      </p:sp>
    </p:spTree>
    <p:extLst>
      <p:ext uri="{BB962C8B-B14F-4D97-AF65-F5344CB8AC3E}">
        <p14:creationId xmlns:p14="http://schemas.microsoft.com/office/powerpoint/2010/main" val="12628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65752" y="729335"/>
            <a:ext cx="3873176" cy="61396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zh-CN" altLang="en-US" sz="2200" b="1" dirty="0" smtClean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我</a:t>
            </a:r>
            <a:r>
              <a:rPr lang="zh-CN" altLang="en-US" sz="2200" b="1" dirty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志愿加入</a:t>
            </a:r>
            <a:r>
              <a:rPr lang="zh-CN" altLang="en-US" sz="2200" b="1" dirty="0" smtClean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中国共产党</a:t>
            </a:r>
            <a:endParaRPr lang="en-US" altLang="zh-CN" sz="2200" b="1" dirty="0" smtClean="0">
              <a:ln w="11430"/>
              <a:gradFill>
                <a:gsLst>
                  <a:gs pos="25000">
                    <a:srgbClr val="FF0000"/>
                  </a:gs>
                  <a:gs pos="100000">
                    <a:srgbClr val="FF0000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粗宋简体" pitchFamily="65" charset="-122"/>
              <a:ea typeface="方正粗宋简体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200" b="1" dirty="0" smtClean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拥护</a:t>
            </a:r>
            <a:r>
              <a:rPr lang="zh-CN" altLang="en-US" sz="2200" b="1" dirty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党的</a:t>
            </a:r>
            <a:r>
              <a:rPr lang="zh-CN" altLang="en-US" sz="2200" b="1" dirty="0" smtClean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纲领</a:t>
            </a:r>
            <a:endParaRPr lang="en-US" altLang="zh-CN" sz="2200" b="1" dirty="0" smtClean="0">
              <a:ln w="11430"/>
              <a:gradFill>
                <a:gsLst>
                  <a:gs pos="25000">
                    <a:srgbClr val="FF0000"/>
                  </a:gs>
                  <a:gs pos="100000">
                    <a:srgbClr val="FF0000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粗宋简体" pitchFamily="65" charset="-122"/>
              <a:ea typeface="方正粗宋简体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200" b="1" dirty="0" smtClean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遵守</a:t>
            </a:r>
            <a:r>
              <a:rPr lang="zh-CN" altLang="en-US" sz="2200" b="1" dirty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党的</a:t>
            </a:r>
            <a:r>
              <a:rPr lang="zh-CN" altLang="en-US" sz="2200" b="1" dirty="0" smtClean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章程</a:t>
            </a:r>
            <a:endParaRPr lang="en-US" altLang="zh-CN" sz="2200" b="1" dirty="0" smtClean="0">
              <a:ln w="11430"/>
              <a:gradFill>
                <a:gsLst>
                  <a:gs pos="25000">
                    <a:srgbClr val="FF0000"/>
                  </a:gs>
                  <a:gs pos="100000">
                    <a:srgbClr val="FF0000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粗宋简体" pitchFamily="65" charset="-122"/>
              <a:ea typeface="方正粗宋简体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200" b="1" dirty="0" smtClean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履行</a:t>
            </a:r>
            <a:r>
              <a:rPr lang="zh-CN" altLang="en-US" sz="2200" b="1" dirty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党员</a:t>
            </a:r>
            <a:r>
              <a:rPr lang="zh-CN" altLang="en-US" sz="2200" b="1" dirty="0" smtClean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义务</a:t>
            </a:r>
            <a:endParaRPr lang="en-US" altLang="zh-CN" sz="2200" b="1" dirty="0" smtClean="0">
              <a:ln w="11430"/>
              <a:gradFill>
                <a:gsLst>
                  <a:gs pos="25000">
                    <a:srgbClr val="FF0000"/>
                  </a:gs>
                  <a:gs pos="100000">
                    <a:srgbClr val="FF0000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粗宋简体" pitchFamily="65" charset="-122"/>
              <a:ea typeface="方正粗宋简体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200" b="1" dirty="0" smtClean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执行</a:t>
            </a:r>
            <a:r>
              <a:rPr lang="zh-CN" altLang="en-US" sz="2200" b="1" dirty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党的</a:t>
            </a:r>
            <a:r>
              <a:rPr lang="zh-CN" altLang="en-US" sz="2200" b="1" dirty="0" smtClean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决定</a:t>
            </a:r>
            <a:endParaRPr lang="en-US" altLang="zh-CN" sz="2200" b="1" dirty="0" smtClean="0">
              <a:ln w="11430"/>
              <a:gradFill>
                <a:gsLst>
                  <a:gs pos="25000">
                    <a:srgbClr val="FF0000"/>
                  </a:gs>
                  <a:gs pos="100000">
                    <a:srgbClr val="FF0000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粗宋简体" pitchFamily="65" charset="-122"/>
              <a:ea typeface="方正粗宋简体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200" b="1" dirty="0" smtClean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严守</a:t>
            </a:r>
            <a:r>
              <a:rPr lang="zh-CN" altLang="en-US" sz="2200" b="1" dirty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党的</a:t>
            </a:r>
            <a:r>
              <a:rPr lang="zh-CN" altLang="en-US" sz="2200" b="1" dirty="0" smtClean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纪律</a:t>
            </a:r>
            <a:endParaRPr lang="en-US" altLang="zh-CN" sz="2200" b="1" dirty="0" smtClean="0">
              <a:ln w="11430"/>
              <a:gradFill>
                <a:gsLst>
                  <a:gs pos="25000">
                    <a:srgbClr val="FF0000"/>
                  </a:gs>
                  <a:gs pos="100000">
                    <a:srgbClr val="FF0000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粗宋简体" pitchFamily="65" charset="-122"/>
              <a:ea typeface="方正粗宋简体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200" b="1" dirty="0" smtClean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保守党</a:t>
            </a:r>
            <a:r>
              <a:rPr lang="zh-CN" altLang="en-US" sz="2200" b="1" dirty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的</a:t>
            </a:r>
            <a:r>
              <a:rPr lang="zh-CN" altLang="en-US" sz="2200" b="1" dirty="0" smtClean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秘密</a:t>
            </a:r>
            <a:endParaRPr lang="en-US" altLang="zh-CN" sz="2200" b="1" dirty="0" smtClean="0">
              <a:ln w="11430"/>
              <a:gradFill>
                <a:gsLst>
                  <a:gs pos="25000">
                    <a:srgbClr val="FF0000"/>
                  </a:gs>
                  <a:gs pos="100000">
                    <a:srgbClr val="FF0000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粗宋简体" pitchFamily="65" charset="-122"/>
              <a:ea typeface="方正粗宋简体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200" b="1" dirty="0" smtClean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对</a:t>
            </a:r>
            <a:r>
              <a:rPr lang="zh-CN" altLang="en-US" sz="2200" b="1" dirty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党</a:t>
            </a:r>
            <a:r>
              <a:rPr lang="zh-CN" altLang="en-US" sz="2200" b="1" dirty="0" smtClean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忠诚</a:t>
            </a:r>
            <a:endParaRPr lang="en-US" altLang="zh-CN" sz="2200" b="1" dirty="0" smtClean="0">
              <a:ln w="11430"/>
              <a:gradFill>
                <a:gsLst>
                  <a:gs pos="25000">
                    <a:srgbClr val="FF0000"/>
                  </a:gs>
                  <a:gs pos="100000">
                    <a:srgbClr val="FF0000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粗宋简体" pitchFamily="65" charset="-122"/>
              <a:ea typeface="方正粗宋简体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200" b="1" dirty="0" smtClean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积极工作</a:t>
            </a:r>
            <a:endParaRPr lang="en-US" altLang="zh-CN" sz="2200" b="1" dirty="0" smtClean="0">
              <a:ln w="11430"/>
              <a:gradFill>
                <a:gsLst>
                  <a:gs pos="25000">
                    <a:srgbClr val="FF0000"/>
                  </a:gs>
                  <a:gs pos="100000">
                    <a:srgbClr val="FF0000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粗宋简体" pitchFamily="65" charset="-122"/>
              <a:ea typeface="方正粗宋简体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200" b="1" dirty="0" smtClean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为</a:t>
            </a:r>
            <a:r>
              <a:rPr lang="zh-CN" altLang="en-US" sz="2200" b="1" dirty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共产主义奋斗</a:t>
            </a:r>
            <a:r>
              <a:rPr lang="zh-CN" altLang="en-US" sz="2200" b="1" dirty="0" smtClean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终身</a:t>
            </a:r>
            <a:endParaRPr lang="en-US" altLang="zh-CN" sz="2200" b="1" dirty="0" smtClean="0">
              <a:ln w="11430"/>
              <a:gradFill>
                <a:gsLst>
                  <a:gs pos="25000">
                    <a:srgbClr val="FF0000"/>
                  </a:gs>
                  <a:gs pos="100000">
                    <a:srgbClr val="FF0000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粗宋简体" pitchFamily="65" charset="-122"/>
              <a:ea typeface="方正粗宋简体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200" b="1" dirty="0" smtClean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随时</a:t>
            </a:r>
            <a:r>
              <a:rPr lang="zh-CN" altLang="en-US" sz="2200" b="1" dirty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准备为党和人民牺牲</a:t>
            </a:r>
            <a:r>
              <a:rPr lang="zh-CN" altLang="en-US" sz="2200" b="1" dirty="0" smtClean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一切</a:t>
            </a:r>
            <a:endParaRPr lang="en-US" altLang="zh-CN" sz="2200" b="1" dirty="0" smtClean="0">
              <a:ln w="11430"/>
              <a:gradFill>
                <a:gsLst>
                  <a:gs pos="25000">
                    <a:srgbClr val="FF0000"/>
                  </a:gs>
                  <a:gs pos="100000">
                    <a:srgbClr val="FF0000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粗宋简体" pitchFamily="65" charset="-122"/>
              <a:ea typeface="方正粗宋简体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200" b="1" dirty="0" smtClean="0">
                <a:ln w="11430"/>
                <a:gradFill>
                  <a:gsLst>
                    <a:gs pos="25000">
                      <a:srgbClr val="FF0000"/>
                    </a:gs>
                    <a:gs pos="100000">
                      <a:srgbClr val="FF0000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永不叛党！</a:t>
            </a:r>
            <a:endParaRPr lang="en-US" altLang="zh-CN" sz="2200" b="1" dirty="0" smtClean="0">
              <a:ln w="11430"/>
              <a:gradFill>
                <a:gsLst>
                  <a:gs pos="25000">
                    <a:srgbClr val="FF0000"/>
                  </a:gs>
                  <a:gs pos="100000">
                    <a:srgbClr val="FF0000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40565" y="116632"/>
            <a:ext cx="172354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0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入党誓词</a:t>
            </a:r>
            <a:endParaRPr lang="zh-CN" altLang="en-US" sz="30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粗宋简体" pitchFamily="65" charset="-122"/>
              <a:ea typeface="方正粗宋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881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12218" y="3259723"/>
            <a:ext cx="33195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节日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3"/>
              </a:rPr>
              <a:t>www.1ppt.com/jieri/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" y="1508787"/>
            <a:ext cx="9143999" cy="4320480"/>
          </a:xfrm>
          <a:prstGeom prst="rect">
            <a:avLst/>
          </a:prstGeom>
          <a:gradFill>
            <a:gsLst>
              <a:gs pos="77000">
                <a:srgbClr val="FF3300"/>
              </a:gs>
              <a:gs pos="8000">
                <a:srgbClr val="FF9900"/>
              </a:gs>
            </a:gsLst>
            <a:lin ang="8400000" scaled="0"/>
          </a:gradFill>
          <a:ln w="952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3936"/>
            <a:ext cx="1134747" cy="92662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63705" y="2967335"/>
            <a:ext cx="441659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黑简" pitchFamily="49" charset="-122"/>
                <a:ea typeface="汉仪大黑简" pitchFamily="49" charset="-122"/>
              </a:rPr>
              <a:t>谢谢观看！</a:t>
            </a:r>
            <a:endParaRPr lang="zh-CN" altLang="en-US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黑简" pitchFamily="49" charset="-122"/>
              <a:ea typeface="汉仪大黑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29748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</TotalTime>
  <Words>238</Words>
  <Application>Microsoft Office PowerPoint</Application>
  <PresentationFormat>全屏显示(4:3)</PresentationFormat>
  <Paragraphs>43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汉仪大黑简</vt:lpstr>
      <vt:lpstr>方正大标宋简体</vt:lpstr>
      <vt:lpstr>方正中等线简体</vt:lpstr>
      <vt:lpstr>方正小标宋简体</vt:lpstr>
      <vt:lpstr>微软雅黑</vt:lpstr>
      <vt:lpstr>方正北魏楷书简体</vt:lpstr>
      <vt:lpstr>方正粗宋简体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jccook</cp:lastModifiedBy>
  <cp:revision>2</cp:revision>
  <dcterms:created xsi:type="dcterms:W3CDTF">2011-05-10T01:15:41Z</dcterms:created>
  <dcterms:modified xsi:type="dcterms:W3CDTF">2013-02-20T13:33:27Z</dcterms:modified>
</cp:coreProperties>
</file>